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3" r:id="rId4"/>
    <p:sldId id="259" r:id="rId5"/>
    <p:sldId id="291" r:id="rId6"/>
    <p:sldId id="265" r:id="rId7"/>
    <p:sldId id="269" r:id="rId8"/>
    <p:sldId id="292" r:id="rId9"/>
    <p:sldId id="271" r:id="rId10"/>
    <p:sldId id="272" r:id="rId11"/>
    <p:sldId id="293" r:id="rId12"/>
    <p:sldId id="274" r:id="rId13"/>
    <p:sldId id="275" r:id="rId14"/>
    <p:sldId id="276" r:id="rId15"/>
    <p:sldId id="277" r:id="rId16"/>
    <p:sldId id="294" r:id="rId17"/>
    <p:sldId id="279" r:id="rId18"/>
    <p:sldId id="280" r:id="rId19"/>
    <p:sldId id="289" r:id="rId20"/>
    <p:sldId id="282" r:id="rId21"/>
    <p:sldId id="283" r:id="rId22"/>
    <p:sldId id="284" r:id="rId23"/>
    <p:sldId id="268" r:id="rId24"/>
    <p:sldId id="25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1AE"/>
    <a:srgbClr val="0523BB"/>
    <a:srgbClr val="3C3799"/>
    <a:srgbClr val="348E38"/>
    <a:srgbClr val="00B0F0"/>
    <a:srgbClr val="00B050"/>
    <a:srgbClr val="92D050"/>
    <a:srgbClr val="EECF78"/>
    <a:srgbClr val="FFFF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9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1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385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FEEAB-4EEF-4AF6-9B0C-65FB01D8439B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4B7A-80E0-43B1-A5B6-414A50355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7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EEA3FCA-82AC-4ADF-B49B-BBBC1677089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0"/>
            <a:ext cx="11878230" cy="1508469"/>
            <a:chOff x="0" y="0"/>
            <a:chExt cx="11878230" cy="1508469"/>
          </a:xfrm>
        </p:grpSpPr>
        <p:grpSp>
          <p:nvGrpSpPr>
            <p:cNvPr id="8" name="그룹 7"/>
            <p:cNvGrpSpPr/>
            <p:nvPr/>
          </p:nvGrpSpPr>
          <p:grpSpPr>
            <a:xfrm>
              <a:off x="0" y="0"/>
              <a:ext cx="11878230" cy="862202"/>
              <a:chOff x="0" y="0"/>
              <a:chExt cx="11878230" cy="862202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0" y="0"/>
                <a:ext cx="8685456" cy="86220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평행 사변형 10"/>
              <p:cNvSpPr/>
              <p:nvPr/>
            </p:nvSpPr>
            <p:spPr>
              <a:xfrm>
                <a:off x="7844308" y="0"/>
                <a:ext cx="1216152" cy="859533"/>
              </a:xfrm>
              <a:prstGeom prst="parallelogram">
                <a:avLst>
                  <a:gd name="adj" fmla="val 8546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9662030" y="357304"/>
                <a:ext cx="2216200" cy="369332"/>
                <a:chOff x="9503323" y="450573"/>
                <a:chExt cx="2216200" cy="369332"/>
              </a:xfrm>
            </p:grpSpPr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5538"/>
                <a:stretch/>
              </p:blipFill>
              <p:spPr>
                <a:xfrm>
                  <a:off x="9503323" y="472895"/>
                  <a:ext cx="338384" cy="321206"/>
                </a:xfrm>
                <a:prstGeom prst="rect">
                  <a:avLst/>
                </a:prstGeom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9784378" y="450573"/>
                  <a:ext cx="19351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>
                      <a:solidFill>
                        <a:schemeClr val="accent2">
                          <a:lumMod val="7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한국작물보호협회</a:t>
                  </a:r>
                  <a:endParaRPr lang="en-US" altLang="ko-KR" sz="900" dirty="0">
                    <a:solidFill>
                      <a:schemeClr val="accent2">
                        <a:lumMod val="7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r>
                    <a:rPr lang="en-US" altLang="ko-KR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나눔스퀘어 Light" panose="020B0600000101010101" pitchFamily="50" charset="-127"/>
                      <a:ea typeface="나눔스퀘어 Light" panose="020B0600000101010101" pitchFamily="50" charset="-127"/>
                    </a:rPr>
                    <a:t>Korea Crop Protection Association</a:t>
                  </a:r>
                  <a:endParaRPr lang="ko-KR" altLang="en-US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endParaRPr>
                </a:p>
              </p:txBody>
            </p:sp>
          </p:grpSp>
          <p:grpSp>
            <p:nvGrpSpPr>
              <p:cNvPr id="13" name="그룹 12"/>
              <p:cNvGrpSpPr/>
              <p:nvPr/>
            </p:nvGrpSpPr>
            <p:grpSpPr>
              <a:xfrm>
                <a:off x="8208019" y="401386"/>
                <a:ext cx="1079275" cy="307445"/>
                <a:chOff x="6653436" y="-802659"/>
                <a:chExt cx="1079275" cy="307445"/>
              </a:xfrm>
            </p:grpSpPr>
            <p:grpSp>
              <p:nvGrpSpPr>
                <p:cNvPr id="14" name="그룹 13"/>
                <p:cNvGrpSpPr/>
                <p:nvPr/>
              </p:nvGrpSpPr>
              <p:grpSpPr>
                <a:xfrm>
                  <a:off x="6653436" y="-802659"/>
                  <a:ext cx="307445" cy="307445"/>
                  <a:chOff x="6653436" y="-802659"/>
                  <a:chExt cx="307445" cy="307445"/>
                </a:xfrm>
              </p:grpSpPr>
              <p:sp>
                <p:nvSpPr>
                  <p:cNvPr id="23" name="Rectangle: Rounded Corners 81">
                    <a:extLst>
                      <a:ext uri="{FF2B5EF4-FFF2-40B4-BE49-F238E27FC236}">
                        <a16:creationId xmlns:a16="http://schemas.microsoft.com/office/drawing/2014/main" id="{B0B96F1E-1748-4A8C-A7CF-D74C4C20D834}"/>
                      </a:ext>
                    </a:extLst>
                  </p:cNvPr>
                  <p:cNvSpPr/>
                  <p:nvPr/>
                </p:nvSpPr>
                <p:spPr>
                  <a:xfrm>
                    <a:off x="6653436" y="-802659"/>
                    <a:ext cx="307445" cy="307445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317500" rotWithShape="0">
                      <a:scrgbClr r="0" g="0" b="0">
                        <a:alpha val="20000"/>
                      </a:sc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4" name="Group 123">
                    <a:extLst>
                      <a:ext uri="{FF2B5EF4-FFF2-40B4-BE49-F238E27FC236}">
                        <a16:creationId xmlns:a16="http://schemas.microsoft.com/office/drawing/2014/main" id="{B18AFA7F-41CB-4604-98B9-CDBE75F5704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752178" y="-734338"/>
                    <a:ext cx="109960" cy="170803"/>
                    <a:chOff x="6359952" y="1320120"/>
                    <a:chExt cx="411351" cy="638957"/>
                  </a:xfrm>
                  <a:solidFill>
                    <a:schemeClr val="bg2"/>
                  </a:solidFill>
                </p:grpSpPr>
                <p:sp>
                  <p:nvSpPr>
                    <p:cNvPr id="25" name="Freeform: Shape 124">
                      <a:extLst>
                        <a:ext uri="{FF2B5EF4-FFF2-40B4-BE49-F238E27FC236}">
                          <a16:creationId xmlns:a16="http://schemas.microsoft.com/office/drawing/2014/main" id="{28BA68EF-D9CA-492D-8F29-BD6B0F28FD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0132" y="1676292"/>
                      <a:ext cx="154968" cy="155711"/>
                    </a:xfrm>
                    <a:custGeom>
                      <a:avLst/>
                      <a:gdLst>
                        <a:gd name="connsiteX0" fmla="*/ 0 w 173632"/>
                        <a:gd name="connsiteY0" fmla="*/ 0 h 174465"/>
                        <a:gd name="connsiteX1" fmla="*/ 118626 w 173632"/>
                        <a:gd name="connsiteY1" fmla="*/ 39727 h 174465"/>
                        <a:gd name="connsiteX2" fmla="*/ 173632 w 173632"/>
                        <a:gd name="connsiteY2" fmla="*/ 116125 h 174465"/>
                        <a:gd name="connsiteX3" fmla="*/ 173632 w 173632"/>
                        <a:gd name="connsiteY3" fmla="*/ 174466 h 174465"/>
                        <a:gd name="connsiteX4" fmla="*/ 55076 w 173632"/>
                        <a:gd name="connsiteY4" fmla="*/ 134739 h 174465"/>
                        <a:gd name="connsiteX5" fmla="*/ 0 w 173632"/>
                        <a:gd name="connsiteY5" fmla="*/ 58340 h 1744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3632" h="174465">
                          <a:moveTo>
                            <a:pt x="0" y="0"/>
                          </a:moveTo>
                          <a:lnTo>
                            <a:pt x="118626" y="39727"/>
                          </a:lnTo>
                          <a:cubicBezTo>
                            <a:pt x="151453" y="50756"/>
                            <a:pt x="173587" y="81496"/>
                            <a:pt x="173632" y="116125"/>
                          </a:cubicBezTo>
                          <a:lnTo>
                            <a:pt x="173632" y="174466"/>
                          </a:lnTo>
                          <a:lnTo>
                            <a:pt x="55076" y="134739"/>
                          </a:lnTo>
                          <a:cubicBezTo>
                            <a:pt x="22208" y="123751"/>
                            <a:pt x="34" y="92997"/>
                            <a:pt x="0" y="58340"/>
                          </a:cubicBez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6" name="Freeform: Shape 125">
                      <a:extLst>
                        <a:ext uri="{FF2B5EF4-FFF2-40B4-BE49-F238E27FC236}">
                          <a16:creationId xmlns:a16="http://schemas.microsoft.com/office/drawing/2014/main" id="{2D04DEDF-03FF-46D5-8BB2-946BD5B6E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3440" y="1570542"/>
                      <a:ext cx="131660" cy="132404"/>
                    </a:xfrm>
                    <a:custGeom>
                      <a:avLst/>
                      <a:gdLst>
                        <a:gd name="connsiteX0" fmla="*/ 0 w 147517"/>
                        <a:gd name="connsiteY0" fmla="*/ 0 h 148351"/>
                        <a:gd name="connsiteX1" fmla="*/ 100776 w 147517"/>
                        <a:gd name="connsiteY1" fmla="*/ 33754 h 148351"/>
                        <a:gd name="connsiteX2" fmla="*/ 147518 w 147517"/>
                        <a:gd name="connsiteY2" fmla="*/ 98762 h 148351"/>
                        <a:gd name="connsiteX3" fmla="*/ 147518 w 147517"/>
                        <a:gd name="connsiteY3" fmla="*/ 148351 h 148351"/>
                        <a:gd name="connsiteX4" fmla="*/ 46742 w 147517"/>
                        <a:gd name="connsiteY4" fmla="*/ 114528 h 148351"/>
                        <a:gd name="connsiteX5" fmla="*/ 0 w 147517"/>
                        <a:gd name="connsiteY5" fmla="*/ 49589 h 1483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517" h="148351">
                          <a:moveTo>
                            <a:pt x="0" y="0"/>
                          </a:moveTo>
                          <a:lnTo>
                            <a:pt x="100776" y="33754"/>
                          </a:lnTo>
                          <a:cubicBezTo>
                            <a:pt x="128694" y="43144"/>
                            <a:pt x="147505" y="69307"/>
                            <a:pt x="147518" y="98762"/>
                          </a:cubicBezTo>
                          <a:lnTo>
                            <a:pt x="147518" y="148351"/>
                          </a:lnTo>
                          <a:lnTo>
                            <a:pt x="46742" y="114528"/>
                          </a:lnTo>
                          <a:cubicBezTo>
                            <a:pt x="18808" y="105200"/>
                            <a:pt x="-22" y="79037"/>
                            <a:pt x="0" y="49589"/>
                          </a:cubicBez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7" name="Freeform: Shape 126">
                      <a:extLst>
                        <a:ext uri="{FF2B5EF4-FFF2-40B4-BE49-F238E27FC236}">
                          <a16:creationId xmlns:a16="http://schemas.microsoft.com/office/drawing/2014/main" id="{1C8618CF-D84A-4533-9CD7-DC5A54514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4764" y="1477127"/>
                      <a:ext cx="110337" cy="111019"/>
                    </a:xfrm>
                    <a:custGeom>
                      <a:avLst/>
                      <a:gdLst>
                        <a:gd name="connsiteX0" fmla="*/ 0 w 123626"/>
                        <a:gd name="connsiteY0" fmla="*/ 0 h 124390"/>
                        <a:gd name="connsiteX1" fmla="*/ 84455 w 123626"/>
                        <a:gd name="connsiteY1" fmla="*/ 28267 h 124390"/>
                        <a:gd name="connsiteX2" fmla="*/ 123626 w 123626"/>
                        <a:gd name="connsiteY2" fmla="*/ 82718 h 124390"/>
                        <a:gd name="connsiteX3" fmla="*/ 123626 w 123626"/>
                        <a:gd name="connsiteY3" fmla="*/ 124390 h 124390"/>
                        <a:gd name="connsiteX4" fmla="*/ 39171 w 123626"/>
                        <a:gd name="connsiteY4" fmla="*/ 96123 h 124390"/>
                        <a:gd name="connsiteX5" fmla="*/ 0 w 123626"/>
                        <a:gd name="connsiteY5" fmla="*/ 41672 h 12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3626" h="124390">
                          <a:moveTo>
                            <a:pt x="0" y="0"/>
                          </a:moveTo>
                          <a:lnTo>
                            <a:pt x="84455" y="28267"/>
                          </a:lnTo>
                          <a:cubicBezTo>
                            <a:pt x="107855" y="36115"/>
                            <a:pt x="123624" y="58035"/>
                            <a:pt x="123626" y="82718"/>
                          </a:cubicBezTo>
                          <a:lnTo>
                            <a:pt x="123626" y="124390"/>
                          </a:lnTo>
                          <a:lnTo>
                            <a:pt x="39171" y="96123"/>
                          </a:lnTo>
                          <a:cubicBezTo>
                            <a:pt x="15771" y="88275"/>
                            <a:pt x="2" y="66355"/>
                            <a:pt x="0" y="41672"/>
                          </a:cubicBez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8" name="Freeform: Shape 127">
                      <a:extLst>
                        <a:ext uri="{FF2B5EF4-FFF2-40B4-BE49-F238E27FC236}">
                          <a16:creationId xmlns:a16="http://schemas.microsoft.com/office/drawing/2014/main" id="{7B51666B-A4A2-4AFB-AB3D-52E6B53073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80144" y="1676292"/>
                      <a:ext cx="154968" cy="155711"/>
                    </a:xfrm>
                    <a:custGeom>
                      <a:avLst/>
                      <a:gdLst>
                        <a:gd name="connsiteX0" fmla="*/ 173632 w 173632"/>
                        <a:gd name="connsiteY0" fmla="*/ 0 h 174465"/>
                        <a:gd name="connsiteX1" fmla="*/ 55076 w 173632"/>
                        <a:gd name="connsiteY1" fmla="*/ 39727 h 174465"/>
                        <a:gd name="connsiteX2" fmla="*/ 0 w 173632"/>
                        <a:gd name="connsiteY2" fmla="*/ 116125 h 174465"/>
                        <a:gd name="connsiteX3" fmla="*/ 0 w 173632"/>
                        <a:gd name="connsiteY3" fmla="*/ 174466 h 174465"/>
                        <a:gd name="connsiteX4" fmla="*/ 118626 w 173632"/>
                        <a:gd name="connsiteY4" fmla="*/ 134739 h 174465"/>
                        <a:gd name="connsiteX5" fmla="*/ 173632 w 173632"/>
                        <a:gd name="connsiteY5" fmla="*/ 58340 h 1744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3632" h="174465">
                          <a:moveTo>
                            <a:pt x="173632" y="0"/>
                          </a:moveTo>
                          <a:lnTo>
                            <a:pt x="55076" y="39727"/>
                          </a:lnTo>
                          <a:cubicBezTo>
                            <a:pt x="22208" y="50715"/>
                            <a:pt x="34" y="81468"/>
                            <a:pt x="0" y="116125"/>
                          </a:cubicBezTo>
                          <a:lnTo>
                            <a:pt x="0" y="174466"/>
                          </a:lnTo>
                          <a:lnTo>
                            <a:pt x="118626" y="134739"/>
                          </a:lnTo>
                          <a:cubicBezTo>
                            <a:pt x="151453" y="123709"/>
                            <a:pt x="173587" y="92970"/>
                            <a:pt x="173632" y="58340"/>
                          </a:cubicBez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9" name="Freeform: Shape 128">
                      <a:extLst>
                        <a:ext uri="{FF2B5EF4-FFF2-40B4-BE49-F238E27FC236}">
                          <a16:creationId xmlns:a16="http://schemas.microsoft.com/office/drawing/2014/main" id="{A5B3DCF6-5DE4-4DA6-942E-7EE46FC30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80144" y="1570542"/>
                      <a:ext cx="131722" cy="132404"/>
                    </a:xfrm>
                    <a:custGeom>
                      <a:avLst/>
                      <a:gdLst>
                        <a:gd name="connsiteX0" fmla="*/ 147587 w 147587"/>
                        <a:gd name="connsiteY0" fmla="*/ 0 h 148351"/>
                        <a:gd name="connsiteX1" fmla="*/ 46811 w 147587"/>
                        <a:gd name="connsiteY1" fmla="*/ 33754 h 148351"/>
                        <a:gd name="connsiteX2" fmla="*/ 0 w 147587"/>
                        <a:gd name="connsiteY2" fmla="*/ 98762 h 148351"/>
                        <a:gd name="connsiteX3" fmla="*/ 0 w 147587"/>
                        <a:gd name="connsiteY3" fmla="*/ 148351 h 148351"/>
                        <a:gd name="connsiteX4" fmla="*/ 100846 w 147587"/>
                        <a:gd name="connsiteY4" fmla="*/ 114528 h 148351"/>
                        <a:gd name="connsiteX5" fmla="*/ 147587 w 147587"/>
                        <a:gd name="connsiteY5" fmla="*/ 49589 h 1483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587" h="148351">
                          <a:moveTo>
                            <a:pt x="147587" y="0"/>
                          </a:moveTo>
                          <a:lnTo>
                            <a:pt x="46811" y="33754"/>
                          </a:lnTo>
                          <a:cubicBezTo>
                            <a:pt x="18852" y="43102"/>
                            <a:pt x="1" y="69279"/>
                            <a:pt x="0" y="98762"/>
                          </a:cubicBezTo>
                          <a:lnTo>
                            <a:pt x="0" y="148351"/>
                          </a:lnTo>
                          <a:lnTo>
                            <a:pt x="100846" y="114528"/>
                          </a:lnTo>
                          <a:cubicBezTo>
                            <a:pt x="128780" y="105200"/>
                            <a:pt x="147609" y="79037"/>
                            <a:pt x="147587" y="49589"/>
                          </a:cubicBez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30" name="Freeform: Shape 129">
                      <a:extLst>
                        <a:ext uri="{FF2B5EF4-FFF2-40B4-BE49-F238E27FC236}">
                          <a16:creationId xmlns:a16="http://schemas.microsoft.com/office/drawing/2014/main" id="{8EA732B8-A5AF-4F24-99A2-9DC3073634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80329" y="1477127"/>
                      <a:ext cx="110399" cy="111019"/>
                    </a:xfrm>
                    <a:custGeom>
                      <a:avLst/>
                      <a:gdLst>
                        <a:gd name="connsiteX0" fmla="*/ 123487 w 123695"/>
                        <a:gd name="connsiteY0" fmla="*/ 0 h 124390"/>
                        <a:gd name="connsiteX1" fmla="*/ 39171 w 123695"/>
                        <a:gd name="connsiteY1" fmla="*/ 28267 h 124390"/>
                        <a:gd name="connsiteX2" fmla="*/ 0 w 123695"/>
                        <a:gd name="connsiteY2" fmla="*/ 82718 h 124390"/>
                        <a:gd name="connsiteX3" fmla="*/ 0 w 123695"/>
                        <a:gd name="connsiteY3" fmla="*/ 124390 h 124390"/>
                        <a:gd name="connsiteX4" fmla="*/ 84455 w 123695"/>
                        <a:gd name="connsiteY4" fmla="*/ 96123 h 124390"/>
                        <a:gd name="connsiteX5" fmla="*/ 123696 w 123695"/>
                        <a:gd name="connsiteY5" fmla="*/ 41672 h 1243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3695" h="124390">
                          <a:moveTo>
                            <a:pt x="123487" y="0"/>
                          </a:moveTo>
                          <a:lnTo>
                            <a:pt x="39171" y="28267"/>
                          </a:lnTo>
                          <a:cubicBezTo>
                            <a:pt x="15771" y="36115"/>
                            <a:pt x="2" y="58035"/>
                            <a:pt x="0" y="82718"/>
                          </a:cubicBezTo>
                          <a:lnTo>
                            <a:pt x="0" y="124390"/>
                          </a:lnTo>
                          <a:lnTo>
                            <a:pt x="84455" y="96123"/>
                          </a:lnTo>
                          <a:cubicBezTo>
                            <a:pt x="107869" y="88282"/>
                            <a:pt x="123662" y="66362"/>
                            <a:pt x="123696" y="41672"/>
                          </a:cubicBez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31" name="Freeform: Shape 130">
                      <a:extLst>
                        <a:ext uri="{FF2B5EF4-FFF2-40B4-BE49-F238E27FC236}">
                          <a16:creationId xmlns:a16="http://schemas.microsoft.com/office/drawing/2014/main" id="{D50AACCC-3762-4DB0-9ACB-3A0F4A691A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8548" y="1354951"/>
                      <a:ext cx="75265" cy="154968"/>
                    </a:xfrm>
                    <a:custGeom>
                      <a:avLst/>
                      <a:gdLst>
                        <a:gd name="connsiteX0" fmla="*/ 42183 w 84330"/>
                        <a:gd name="connsiteY0" fmla="*/ 173632 h 173632"/>
                        <a:gd name="connsiteX1" fmla="*/ 72395 w 84330"/>
                        <a:gd name="connsiteY1" fmla="*/ 126682 h 173632"/>
                        <a:gd name="connsiteX2" fmla="*/ 71770 w 84330"/>
                        <a:gd name="connsiteY2" fmla="*/ 44450 h 173632"/>
                        <a:gd name="connsiteX3" fmla="*/ 42183 w 84330"/>
                        <a:gd name="connsiteY3" fmla="*/ 0 h 173632"/>
                        <a:gd name="connsiteX4" fmla="*/ 12596 w 84330"/>
                        <a:gd name="connsiteY4" fmla="*/ 44450 h 173632"/>
                        <a:gd name="connsiteX5" fmla="*/ 11902 w 84330"/>
                        <a:gd name="connsiteY5" fmla="*/ 126682 h 1736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4330" h="173632">
                          <a:moveTo>
                            <a:pt x="42183" y="173632"/>
                          </a:moveTo>
                          <a:lnTo>
                            <a:pt x="72395" y="126682"/>
                          </a:lnTo>
                          <a:cubicBezTo>
                            <a:pt x="88533" y="101582"/>
                            <a:pt x="88288" y="69307"/>
                            <a:pt x="71770" y="44450"/>
                          </a:cubicBezTo>
                          <a:lnTo>
                            <a:pt x="42183" y="0"/>
                          </a:lnTo>
                          <a:lnTo>
                            <a:pt x="12596" y="44450"/>
                          </a:lnTo>
                          <a:cubicBezTo>
                            <a:pt x="-3943" y="69293"/>
                            <a:pt x="-4216" y="101568"/>
                            <a:pt x="11902" y="126682"/>
                          </a:cubicBez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32" name="Freeform: Shape 131">
                      <a:extLst>
                        <a:ext uri="{FF2B5EF4-FFF2-40B4-BE49-F238E27FC236}">
                          <a16:creationId xmlns:a16="http://schemas.microsoft.com/office/drawing/2014/main" id="{12431126-EF11-4CFC-AE5B-E3913DA8E8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101" y="1850724"/>
                      <a:ext cx="25042" cy="108353"/>
                    </a:xfrm>
                    <a:custGeom>
                      <a:avLst/>
                      <a:gdLst>
                        <a:gd name="connsiteX0" fmla="*/ 0 w 28058"/>
                        <a:gd name="connsiteY0" fmla="*/ 0 h 121403"/>
                        <a:gd name="connsiteX1" fmla="*/ 28059 w 28058"/>
                        <a:gd name="connsiteY1" fmla="*/ 0 h 121403"/>
                        <a:gd name="connsiteX2" fmla="*/ 28059 w 28058"/>
                        <a:gd name="connsiteY2" fmla="*/ 121404 h 121403"/>
                        <a:gd name="connsiteX3" fmla="*/ 0 w 28058"/>
                        <a:gd name="connsiteY3" fmla="*/ 121404 h 12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8058" h="121403">
                          <a:moveTo>
                            <a:pt x="0" y="0"/>
                          </a:moveTo>
                          <a:lnTo>
                            <a:pt x="28059" y="0"/>
                          </a:lnTo>
                          <a:lnTo>
                            <a:pt x="28059" y="121404"/>
                          </a:lnTo>
                          <a:lnTo>
                            <a:pt x="0" y="121404"/>
                          </a:ln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33" name="Freeform: Shape 132">
                      <a:extLst>
                        <a:ext uri="{FF2B5EF4-FFF2-40B4-BE49-F238E27FC236}">
                          <a16:creationId xmlns:a16="http://schemas.microsoft.com/office/drawing/2014/main" id="{5E4FCB09-1FFF-4762-AF19-98896EFDC186}"/>
                        </a:ext>
                      </a:extLst>
                    </p:cNvPr>
                    <p:cNvSpPr/>
                    <p:nvPr/>
                  </p:nvSpPr>
                  <p:spPr>
                    <a:xfrm rot="17399999">
                      <a:off x="6613816" y="1385953"/>
                      <a:ext cx="150256" cy="18595"/>
                    </a:xfrm>
                    <a:custGeom>
                      <a:avLst/>
                      <a:gdLst>
                        <a:gd name="connsiteX0" fmla="*/ 0 w 168353"/>
                        <a:gd name="connsiteY0" fmla="*/ 0 h 20835"/>
                        <a:gd name="connsiteX1" fmla="*/ 168354 w 168353"/>
                        <a:gd name="connsiteY1" fmla="*/ 0 h 20835"/>
                        <a:gd name="connsiteX2" fmla="*/ 168354 w 168353"/>
                        <a:gd name="connsiteY2" fmla="*/ 20836 h 20835"/>
                        <a:gd name="connsiteX3" fmla="*/ 0 w 168353"/>
                        <a:gd name="connsiteY3" fmla="*/ 20836 h 208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353" h="20835">
                          <a:moveTo>
                            <a:pt x="0" y="0"/>
                          </a:moveTo>
                          <a:lnTo>
                            <a:pt x="168354" y="0"/>
                          </a:lnTo>
                          <a:lnTo>
                            <a:pt x="168354" y="20836"/>
                          </a:lnTo>
                          <a:lnTo>
                            <a:pt x="0" y="20836"/>
                          </a:ln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34" name="Freeform: Shape 133">
                      <a:extLst>
                        <a:ext uri="{FF2B5EF4-FFF2-40B4-BE49-F238E27FC236}">
                          <a16:creationId xmlns:a16="http://schemas.microsoft.com/office/drawing/2014/main" id="{74FA26D5-F74F-43CC-B3AF-AFCEA1A147A9}"/>
                        </a:ext>
                      </a:extLst>
                    </p:cNvPr>
                    <p:cNvSpPr/>
                    <p:nvPr/>
                  </p:nvSpPr>
                  <p:spPr>
                    <a:xfrm rot="17399999">
                      <a:off x="6631224" y="1448895"/>
                      <a:ext cx="206417" cy="18595"/>
                    </a:xfrm>
                    <a:custGeom>
                      <a:avLst/>
                      <a:gdLst>
                        <a:gd name="connsiteX0" fmla="*/ 0 w 231278"/>
                        <a:gd name="connsiteY0" fmla="*/ 0 h 20835"/>
                        <a:gd name="connsiteX1" fmla="*/ 231278 w 231278"/>
                        <a:gd name="connsiteY1" fmla="*/ 0 h 20835"/>
                        <a:gd name="connsiteX2" fmla="*/ 231278 w 231278"/>
                        <a:gd name="connsiteY2" fmla="*/ 20836 h 20835"/>
                        <a:gd name="connsiteX3" fmla="*/ 0 w 231278"/>
                        <a:gd name="connsiteY3" fmla="*/ 20836 h 208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1278" h="20835">
                          <a:moveTo>
                            <a:pt x="0" y="0"/>
                          </a:moveTo>
                          <a:lnTo>
                            <a:pt x="231278" y="0"/>
                          </a:lnTo>
                          <a:lnTo>
                            <a:pt x="231278" y="20836"/>
                          </a:lnTo>
                          <a:lnTo>
                            <a:pt x="0" y="20836"/>
                          </a:ln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35" name="Freeform: Shape 134">
                      <a:extLst>
                        <a:ext uri="{FF2B5EF4-FFF2-40B4-BE49-F238E27FC236}">
                          <a16:creationId xmlns:a16="http://schemas.microsoft.com/office/drawing/2014/main" id="{E89B837C-ED4D-4CB9-85B1-FADCECA3A090}"/>
                        </a:ext>
                      </a:extLst>
                    </p:cNvPr>
                    <p:cNvSpPr/>
                    <p:nvPr/>
                  </p:nvSpPr>
                  <p:spPr>
                    <a:xfrm rot="17399999">
                      <a:off x="6642990" y="1538678"/>
                      <a:ext cx="238031" cy="18595"/>
                    </a:xfrm>
                    <a:custGeom>
                      <a:avLst/>
                      <a:gdLst>
                        <a:gd name="connsiteX0" fmla="*/ 0 w 266699"/>
                        <a:gd name="connsiteY0" fmla="*/ 0 h 20835"/>
                        <a:gd name="connsiteX1" fmla="*/ 266699 w 266699"/>
                        <a:gd name="connsiteY1" fmla="*/ 0 h 20835"/>
                        <a:gd name="connsiteX2" fmla="*/ 266699 w 266699"/>
                        <a:gd name="connsiteY2" fmla="*/ 20836 h 20835"/>
                        <a:gd name="connsiteX3" fmla="*/ 0 w 266699"/>
                        <a:gd name="connsiteY3" fmla="*/ 20836 h 208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6699" h="20835">
                          <a:moveTo>
                            <a:pt x="0" y="0"/>
                          </a:moveTo>
                          <a:lnTo>
                            <a:pt x="266699" y="0"/>
                          </a:lnTo>
                          <a:lnTo>
                            <a:pt x="266699" y="20836"/>
                          </a:lnTo>
                          <a:lnTo>
                            <a:pt x="0" y="20836"/>
                          </a:ln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36" name="Freeform: Shape 135">
                      <a:extLst>
                        <a:ext uri="{FF2B5EF4-FFF2-40B4-BE49-F238E27FC236}">
                          <a16:creationId xmlns:a16="http://schemas.microsoft.com/office/drawing/2014/main" id="{4A5C647E-6EB3-4DAF-A15B-EE52FFA00CEF}"/>
                        </a:ext>
                      </a:extLst>
                    </p:cNvPr>
                    <p:cNvSpPr/>
                    <p:nvPr/>
                  </p:nvSpPr>
                  <p:spPr>
                    <a:xfrm rot="20400001">
                      <a:off x="6433044" y="1320120"/>
                      <a:ext cx="18595" cy="150256"/>
                    </a:xfrm>
                    <a:custGeom>
                      <a:avLst/>
                      <a:gdLst>
                        <a:gd name="connsiteX0" fmla="*/ 0 w 20835"/>
                        <a:gd name="connsiteY0" fmla="*/ 0 h 168353"/>
                        <a:gd name="connsiteX1" fmla="*/ 20836 w 20835"/>
                        <a:gd name="connsiteY1" fmla="*/ 0 h 168353"/>
                        <a:gd name="connsiteX2" fmla="*/ 20836 w 20835"/>
                        <a:gd name="connsiteY2" fmla="*/ 168354 h 168353"/>
                        <a:gd name="connsiteX3" fmla="*/ 0 w 20835"/>
                        <a:gd name="connsiteY3" fmla="*/ 168354 h 168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835" h="168353">
                          <a:moveTo>
                            <a:pt x="0" y="0"/>
                          </a:moveTo>
                          <a:lnTo>
                            <a:pt x="20836" y="0"/>
                          </a:lnTo>
                          <a:lnTo>
                            <a:pt x="20836" y="168354"/>
                          </a:lnTo>
                          <a:lnTo>
                            <a:pt x="0" y="168354"/>
                          </a:ln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37" name="Freeform: Shape 136">
                      <a:extLst>
                        <a:ext uri="{FF2B5EF4-FFF2-40B4-BE49-F238E27FC236}">
                          <a16:creationId xmlns:a16="http://schemas.microsoft.com/office/drawing/2014/main" id="{008D7A9E-24C8-4589-8259-3660B7459790}"/>
                        </a:ext>
                      </a:extLst>
                    </p:cNvPr>
                    <p:cNvSpPr/>
                    <p:nvPr/>
                  </p:nvSpPr>
                  <p:spPr>
                    <a:xfrm rot="20400001">
                      <a:off x="6387571" y="1354946"/>
                      <a:ext cx="18595" cy="206417"/>
                    </a:xfrm>
                    <a:custGeom>
                      <a:avLst/>
                      <a:gdLst>
                        <a:gd name="connsiteX0" fmla="*/ 0 w 20835"/>
                        <a:gd name="connsiteY0" fmla="*/ 0 h 231278"/>
                        <a:gd name="connsiteX1" fmla="*/ 20836 w 20835"/>
                        <a:gd name="connsiteY1" fmla="*/ 0 h 231278"/>
                        <a:gd name="connsiteX2" fmla="*/ 20836 w 20835"/>
                        <a:gd name="connsiteY2" fmla="*/ 231278 h 231278"/>
                        <a:gd name="connsiteX3" fmla="*/ 0 w 20835"/>
                        <a:gd name="connsiteY3" fmla="*/ 231278 h 231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835" h="231278">
                          <a:moveTo>
                            <a:pt x="0" y="0"/>
                          </a:moveTo>
                          <a:lnTo>
                            <a:pt x="20836" y="0"/>
                          </a:lnTo>
                          <a:lnTo>
                            <a:pt x="20836" y="231278"/>
                          </a:lnTo>
                          <a:lnTo>
                            <a:pt x="0" y="231278"/>
                          </a:ln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38" name="Freeform: Shape 137">
                      <a:extLst>
                        <a:ext uri="{FF2B5EF4-FFF2-40B4-BE49-F238E27FC236}">
                          <a16:creationId xmlns:a16="http://schemas.microsoft.com/office/drawing/2014/main" id="{F071C228-C7FF-4C47-A6F9-02887ABC45EA}"/>
                        </a:ext>
                      </a:extLst>
                    </p:cNvPr>
                    <p:cNvSpPr/>
                    <p:nvPr/>
                  </p:nvSpPr>
                  <p:spPr>
                    <a:xfrm rot="20400001">
                      <a:off x="6359952" y="1428947"/>
                      <a:ext cx="18595" cy="238031"/>
                    </a:xfrm>
                    <a:custGeom>
                      <a:avLst/>
                      <a:gdLst>
                        <a:gd name="connsiteX0" fmla="*/ 0 w 20835"/>
                        <a:gd name="connsiteY0" fmla="*/ 0 h 266699"/>
                        <a:gd name="connsiteX1" fmla="*/ 20836 w 20835"/>
                        <a:gd name="connsiteY1" fmla="*/ 0 h 266699"/>
                        <a:gd name="connsiteX2" fmla="*/ 20836 w 20835"/>
                        <a:gd name="connsiteY2" fmla="*/ 266699 h 266699"/>
                        <a:gd name="connsiteX3" fmla="*/ 0 w 20835"/>
                        <a:gd name="connsiteY3" fmla="*/ 266699 h 2666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835" h="266699">
                          <a:moveTo>
                            <a:pt x="0" y="0"/>
                          </a:moveTo>
                          <a:lnTo>
                            <a:pt x="20836" y="0"/>
                          </a:lnTo>
                          <a:lnTo>
                            <a:pt x="20836" y="266699"/>
                          </a:lnTo>
                          <a:lnTo>
                            <a:pt x="0" y="266699"/>
                          </a:ln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  <p:grpSp>
              <p:nvGrpSpPr>
                <p:cNvPr id="15" name="그룹 14"/>
                <p:cNvGrpSpPr/>
                <p:nvPr/>
              </p:nvGrpSpPr>
              <p:grpSpPr>
                <a:xfrm>
                  <a:off x="7039351" y="-802659"/>
                  <a:ext cx="307445" cy="307445"/>
                  <a:chOff x="7690412" y="-802659"/>
                  <a:chExt cx="307445" cy="307445"/>
                </a:xfrm>
              </p:grpSpPr>
              <p:sp>
                <p:nvSpPr>
                  <p:cNvPr id="19" name="Rectangle: Rounded Corners 109">
                    <a:extLst>
                      <a:ext uri="{FF2B5EF4-FFF2-40B4-BE49-F238E27FC236}">
                        <a16:creationId xmlns:a16="http://schemas.microsoft.com/office/drawing/2014/main" id="{3A663376-AEA2-4EC1-A38A-19552231DA5E}"/>
                      </a:ext>
                    </a:extLst>
                  </p:cNvPr>
                  <p:cNvSpPr/>
                  <p:nvPr/>
                </p:nvSpPr>
                <p:spPr>
                  <a:xfrm>
                    <a:off x="7690412" y="-802659"/>
                    <a:ext cx="307445" cy="307445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317500" rotWithShape="0">
                      <a:scrgbClr r="0" g="0" b="0">
                        <a:alpha val="20000"/>
                      </a:sc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0" name="Group 138">
                    <a:extLst>
                      <a:ext uri="{FF2B5EF4-FFF2-40B4-BE49-F238E27FC236}">
                        <a16:creationId xmlns:a16="http://schemas.microsoft.com/office/drawing/2014/main" id="{7EDFF1EC-F8BA-4973-A44B-A2C36F946BC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7811330" y="-734338"/>
                    <a:ext cx="65609" cy="170803"/>
                    <a:chOff x="10153826" y="1324887"/>
                    <a:chExt cx="236295" cy="615160"/>
                  </a:xfrm>
                  <a:solidFill>
                    <a:schemeClr val="bg2"/>
                  </a:solidFill>
                </p:grpSpPr>
                <p:sp>
                  <p:nvSpPr>
                    <p:cNvPr id="21" name="Freeform: Shape 139">
                      <a:extLst>
                        <a:ext uri="{FF2B5EF4-FFF2-40B4-BE49-F238E27FC236}">
                          <a16:creationId xmlns:a16="http://schemas.microsoft.com/office/drawing/2014/main" id="{BE8B7AD1-A15C-4386-866D-E3E788A2F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59453" y="1324887"/>
                      <a:ext cx="24795" cy="129180"/>
                    </a:xfrm>
                    <a:custGeom>
                      <a:avLst/>
                      <a:gdLst>
                        <a:gd name="connsiteX0" fmla="*/ 27781 w 27781"/>
                        <a:gd name="connsiteY0" fmla="*/ 123904 h 144739"/>
                        <a:gd name="connsiteX1" fmla="*/ 27781 w 27781"/>
                        <a:gd name="connsiteY1" fmla="*/ 0 h 144739"/>
                        <a:gd name="connsiteX2" fmla="*/ 0 w 27781"/>
                        <a:gd name="connsiteY2" fmla="*/ 0 h 144739"/>
                        <a:gd name="connsiteX3" fmla="*/ 0 w 27781"/>
                        <a:gd name="connsiteY3" fmla="*/ 123904 h 144739"/>
                        <a:gd name="connsiteX4" fmla="*/ 13891 w 27781"/>
                        <a:gd name="connsiteY4" fmla="*/ 144740 h 144739"/>
                        <a:gd name="connsiteX5" fmla="*/ 27781 w 27781"/>
                        <a:gd name="connsiteY5" fmla="*/ 123904 h 1447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781" h="144739">
                          <a:moveTo>
                            <a:pt x="27781" y="123904"/>
                          </a:moveTo>
                          <a:lnTo>
                            <a:pt x="27781" y="0"/>
                          </a:lnTo>
                          <a:lnTo>
                            <a:pt x="0" y="0"/>
                          </a:lnTo>
                          <a:lnTo>
                            <a:pt x="0" y="123904"/>
                          </a:lnTo>
                          <a:cubicBezTo>
                            <a:pt x="4862" y="130849"/>
                            <a:pt x="9515" y="137795"/>
                            <a:pt x="13891" y="144740"/>
                          </a:cubicBezTo>
                          <a:cubicBezTo>
                            <a:pt x="18266" y="137517"/>
                            <a:pt x="22919" y="130571"/>
                            <a:pt x="27781" y="123904"/>
                          </a:cubicBez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  <p:sp>
                  <p:nvSpPr>
                    <p:cNvPr id="22" name="Freeform: Shape 140">
                      <a:extLst>
                        <a:ext uri="{FF2B5EF4-FFF2-40B4-BE49-F238E27FC236}">
                          <a16:creationId xmlns:a16="http://schemas.microsoft.com/office/drawing/2014/main" id="{B8620FC8-B1A6-46FF-AE9A-48E8526F8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53826" y="1361707"/>
                      <a:ext cx="236295" cy="578340"/>
                    </a:xfrm>
                    <a:custGeom>
                      <a:avLst/>
                      <a:gdLst>
                        <a:gd name="connsiteX0" fmla="*/ 186203 w 264754"/>
                        <a:gd name="connsiteY0" fmla="*/ 229125 h 647995"/>
                        <a:gd name="connsiteX1" fmla="*/ 246350 w 264754"/>
                        <a:gd name="connsiteY1" fmla="*/ 229125 h 647995"/>
                        <a:gd name="connsiteX2" fmla="*/ 161895 w 264754"/>
                        <a:gd name="connsiteY2" fmla="*/ 131058 h 647995"/>
                        <a:gd name="connsiteX3" fmla="*/ 264754 w 264754"/>
                        <a:gd name="connsiteY3" fmla="*/ 24031 h 647995"/>
                        <a:gd name="connsiteX4" fmla="*/ 250864 w 264754"/>
                        <a:gd name="connsiteY4" fmla="*/ 0 h 647995"/>
                        <a:gd name="connsiteX5" fmla="*/ 132794 w 264754"/>
                        <a:gd name="connsiteY5" fmla="*/ 127099 h 647995"/>
                        <a:gd name="connsiteX6" fmla="*/ 131961 w 264754"/>
                        <a:gd name="connsiteY6" fmla="*/ 127099 h 647995"/>
                        <a:gd name="connsiteX7" fmla="*/ 13891 w 264754"/>
                        <a:gd name="connsiteY7" fmla="*/ 0 h 647995"/>
                        <a:gd name="connsiteX8" fmla="*/ 0 w 264754"/>
                        <a:gd name="connsiteY8" fmla="*/ 24031 h 647995"/>
                        <a:gd name="connsiteX9" fmla="*/ 102860 w 264754"/>
                        <a:gd name="connsiteY9" fmla="*/ 131127 h 647995"/>
                        <a:gd name="connsiteX10" fmla="*/ 17780 w 264754"/>
                        <a:gd name="connsiteY10" fmla="*/ 250030 h 647995"/>
                        <a:gd name="connsiteX11" fmla="*/ 22434 w 264754"/>
                        <a:gd name="connsiteY11" fmla="*/ 316636 h 647995"/>
                        <a:gd name="connsiteX12" fmla="*/ 93970 w 264754"/>
                        <a:gd name="connsiteY12" fmla="*/ 316636 h 647995"/>
                        <a:gd name="connsiteX13" fmla="*/ 93970 w 264754"/>
                        <a:gd name="connsiteY13" fmla="*/ 344417 h 647995"/>
                        <a:gd name="connsiteX14" fmla="*/ 24517 w 264754"/>
                        <a:gd name="connsiteY14" fmla="*/ 344417 h 647995"/>
                        <a:gd name="connsiteX15" fmla="*/ 37366 w 264754"/>
                        <a:gd name="connsiteY15" fmla="*/ 527842 h 647995"/>
                        <a:gd name="connsiteX16" fmla="*/ 103624 w 264754"/>
                        <a:gd name="connsiteY16" fmla="*/ 527842 h 647995"/>
                        <a:gd name="connsiteX17" fmla="*/ 103624 w 264754"/>
                        <a:gd name="connsiteY17" fmla="*/ 555623 h 647995"/>
                        <a:gd name="connsiteX18" fmla="*/ 39311 w 264754"/>
                        <a:gd name="connsiteY18" fmla="*/ 555623 h 647995"/>
                        <a:gd name="connsiteX19" fmla="*/ 39727 w 264754"/>
                        <a:gd name="connsiteY19" fmla="*/ 561388 h 647995"/>
                        <a:gd name="connsiteX20" fmla="*/ 132586 w 264754"/>
                        <a:gd name="connsiteY20" fmla="*/ 647996 h 647995"/>
                        <a:gd name="connsiteX21" fmla="*/ 132586 w 264754"/>
                        <a:gd name="connsiteY21" fmla="*/ 647996 h 647995"/>
                        <a:gd name="connsiteX22" fmla="*/ 225444 w 264754"/>
                        <a:gd name="connsiteY22" fmla="*/ 561388 h 647995"/>
                        <a:gd name="connsiteX23" fmla="*/ 246766 w 264754"/>
                        <a:gd name="connsiteY23" fmla="*/ 256906 h 647995"/>
                        <a:gd name="connsiteX24" fmla="*/ 186551 w 264754"/>
                        <a:gd name="connsiteY24" fmla="*/ 256906 h 647995"/>
                        <a:gd name="connsiteX25" fmla="*/ 201622 w 264754"/>
                        <a:gd name="connsiteY25" fmla="*/ 422621 h 647995"/>
                        <a:gd name="connsiteX26" fmla="*/ 201622 w 264754"/>
                        <a:gd name="connsiteY26" fmla="*/ 450402 h 647995"/>
                        <a:gd name="connsiteX27" fmla="*/ 107444 w 264754"/>
                        <a:gd name="connsiteY27" fmla="*/ 450402 h 647995"/>
                        <a:gd name="connsiteX28" fmla="*/ 107444 w 264754"/>
                        <a:gd name="connsiteY28" fmla="*/ 422621 h 6479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64754" h="647995">
                          <a:moveTo>
                            <a:pt x="186203" y="229125"/>
                          </a:moveTo>
                          <a:lnTo>
                            <a:pt x="246350" y="229125"/>
                          </a:lnTo>
                          <a:cubicBezTo>
                            <a:pt x="240988" y="182203"/>
                            <a:pt x="207505" y="143323"/>
                            <a:pt x="161895" y="131058"/>
                          </a:cubicBezTo>
                          <a:cubicBezTo>
                            <a:pt x="196621" y="64591"/>
                            <a:pt x="263782" y="24517"/>
                            <a:pt x="264754" y="24031"/>
                          </a:cubicBezTo>
                          <a:lnTo>
                            <a:pt x="250864" y="0"/>
                          </a:lnTo>
                          <a:cubicBezTo>
                            <a:pt x="246558" y="2431"/>
                            <a:pt x="168910" y="48617"/>
                            <a:pt x="132794" y="127099"/>
                          </a:cubicBezTo>
                          <a:lnTo>
                            <a:pt x="131961" y="127099"/>
                          </a:lnTo>
                          <a:cubicBezTo>
                            <a:pt x="95776" y="48409"/>
                            <a:pt x="18128" y="2084"/>
                            <a:pt x="13891" y="0"/>
                          </a:cubicBezTo>
                          <a:lnTo>
                            <a:pt x="0" y="24031"/>
                          </a:lnTo>
                          <a:cubicBezTo>
                            <a:pt x="903" y="24517"/>
                            <a:pt x="68411" y="64591"/>
                            <a:pt x="102860" y="131127"/>
                          </a:cubicBezTo>
                          <a:cubicBezTo>
                            <a:pt x="49666" y="145247"/>
                            <a:pt x="13974" y="195128"/>
                            <a:pt x="17780" y="250030"/>
                          </a:cubicBezTo>
                          <a:lnTo>
                            <a:pt x="22434" y="316636"/>
                          </a:lnTo>
                          <a:lnTo>
                            <a:pt x="93970" y="316636"/>
                          </a:lnTo>
                          <a:lnTo>
                            <a:pt x="93970" y="344417"/>
                          </a:lnTo>
                          <a:lnTo>
                            <a:pt x="24517" y="344417"/>
                          </a:lnTo>
                          <a:lnTo>
                            <a:pt x="37366" y="527842"/>
                          </a:lnTo>
                          <a:lnTo>
                            <a:pt x="103624" y="527842"/>
                          </a:lnTo>
                          <a:lnTo>
                            <a:pt x="103624" y="555623"/>
                          </a:lnTo>
                          <a:lnTo>
                            <a:pt x="39311" y="555623"/>
                          </a:lnTo>
                          <a:lnTo>
                            <a:pt x="39727" y="561388"/>
                          </a:lnTo>
                          <a:cubicBezTo>
                            <a:pt x="43124" y="610171"/>
                            <a:pt x="83684" y="648003"/>
                            <a:pt x="132586" y="647996"/>
                          </a:cubicBezTo>
                          <a:lnTo>
                            <a:pt x="132586" y="647996"/>
                          </a:lnTo>
                          <a:cubicBezTo>
                            <a:pt x="181488" y="648003"/>
                            <a:pt x="222048" y="610171"/>
                            <a:pt x="225444" y="561388"/>
                          </a:cubicBezTo>
                          <a:lnTo>
                            <a:pt x="246766" y="256906"/>
                          </a:lnTo>
                          <a:lnTo>
                            <a:pt x="186551" y="256906"/>
                          </a:lnTo>
                          <a:close/>
                          <a:moveTo>
                            <a:pt x="201622" y="422621"/>
                          </a:moveTo>
                          <a:lnTo>
                            <a:pt x="201622" y="450402"/>
                          </a:lnTo>
                          <a:lnTo>
                            <a:pt x="107444" y="450402"/>
                          </a:lnTo>
                          <a:lnTo>
                            <a:pt x="107444" y="422621"/>
                          </a:lnTo>
                          <a:close/>
                        </a:path>
                      </a:pathLst>
                    </a:custGeom>
                    <a:grpFill/>
                    <a:ln w="694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D"/>
                    </a:p>
                  </p:txBody>
                </p:sp>
              </p:grpSp>
            </p:grpSp>
            <p:grpSp>
              <p:nvGrpSpPr>
                <p:cNvPr id="16" name="그룹 15"/>
                <p:cNvGrpSpPr/>
                <p:nvPr/>
              </p:nvGrpSpPr>
              <p:grpSpPr>
                <a:xfrm>
                  <a:off x="7425266" y="-802659"/>
                  <a:ext cx="307445" cy="307445"/>
                  <a:chOff x="8724312" y="-802659"/>
                  <a:chExt cx="307445" cy="307445"/>
                </a:xfrm>
              </p:grpSpPr>
              <p:sp>
                <p:nvSpPr>
                  <p:cNvPr id="17" name="Rectangle: Rounded Corners 115">
                    <a:extLst>
                      <a:ext uri="{FF2B5EF4-FFF2-40B4-BE49-F238E27FC236}">
                        <a16:creationId xmlns:a16="http://schemas.microsoft.com/office/drawing/2014/main" id="{0030F728-140A-441E-8C04-603935FC3F89}"/>
                      </a:ext>
                    </a:extLst>
                  </p:cNvPr>
                  <p:cNvSpPr/>
                  <p:nvPr/>
                </p:nvSpPr>
                <p:spPr>
                  <a:xfrm>
                    <a:off x="8724312" y="-802659"/>
                    <a:ext cx="307445" cy="307445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blurRad="317500" rotWithShape="0">
                      <a:scrgbClr r="0" g="0" b="0">
                        <a:alpha val="20000"/>
                      </a:sc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0D7B1631-FFD5-4C3D-837F-80CBD8B39F3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804923" y="-734338"/>
                    <a:ext cx="146224" cy="170803"/>
                  </a:xfrm>
                  <a:custGeom>
                    <a:avLst/>
                    <a:gdLst>
                      <a:gd name="connsiteX0" fmla="*/ 587506 w 592075"/>
                      <a:gd name="connsiteY0" fmla="*/ 341280 h 691600"/>
                      <a:gd name="connsiteX1" fmla="*/ 575768 w 592075"/>
                      <a:gd name="connsiteY1" fmla="*/ 337668 h 691600"/>
                      <a:gd name="connsiteX2" fmla="*/ 428737 w 592075"/>
                      <a:gd name="connsiteY2" fmla="*/ 424207 h 691600"/>
                      <a:gd name="connsiteX3" fmla="*/ 428737 w 592075"/>
                      <a:gd name="connsiteY3" fmla="*/ 392258 h 691600"/>
                      <a:gd name="connsiteX4" fmla="*/ 428737 w 592075"/>
                      <a:gd name="connsiteY4" fmla="*/ 392258 h 691600"/>
                      <a:gd name="connsiteX5" fmla="*/ 428737 w 592075"/>
                      <a:gd name="connsiteY5" fmla="*/ 110557 h 691600"/>
                      <a:gd name="connsiteX6" fmla="*/ 378869 w 592075"/>
                      <a:gd name="connsiteY6" fmla="*/ 30756 h 691600"/>
                      <a:gd name="connsiteX7" fmla="*/ 341573 w 592075"/>
                      <a:gd name="connsiteY7" fmla="*/ 12559 h 691600"/>
                      <a:gd name="connsiteX8" fmla="*/ 341226 w 592075"/>
                      <a:gd name="connsiteY8" fmla="*/ 12559 h 691600"/>
                      <a:gd name="connsiteX9" fmla="*/ 329419 w 592075"/>
                      <a:gd name="connsiteY9" fmla="*/ 7211 h 691600"/>
                      <a:gd name="connsiteX10" fmla="*/ 262189 w 592075"/>
                      <a:gd name="connsiteY10" fmla="*/ 7211 h 691600"/>
                      <a:gd name="connsiteX11" fmla="*/ 250451 w 592075"/>
                      <a:gd name="connsiteY11" fmla="*/ 12490 h 691600"/>
                      <a:gd name="connsiteX12" fmla="*/ 250034 w 592075"/>
                      <a:gd name="connsiteY12" fmla="*/ 12490 h 691600"/>
                      <a:gd name="connsiteX13" fmla="*/ 212808 w 592075"/>
                      <a:gd name="connsiteY13" fmla="*/ 30686 h 691600"/>
                      <a:gd name="connsiteX14" fmla="*/ 163149 w 592075"/>
                      <a:gd name="connsiteY14" fmla="*/ 110557 h 691600"/>
                      <a:gd name="connsiteX15" fmla="*/ 163149 w 592075"/>
                      <a:gd name="connsiteY15" fmla="*/ 424207 h 691600"/>
                      <a:gd name="connsiteX16" fmla="*/ 16117 w 592075"/>
                      <a:gd name="connsiteY16" fmla="*/ 337668 h 691600"/>
                      <a:gd name="connsiteX17" fmla="*/ 178 w 592075"/>
                      <a:gd name="connsiteY17" fmla="*/ 349149 h 691600"/>
                      <a:gd name="connsiteX18" fmla="*/ 73 w 592075"/>
                      <a:gd name="connsiteY18" fmla="*/ 352809 h 691600"/>
                      <a:gd name="connsiteX19" fmla="*/ 242464 w 592075"/>
                      <a:gd name="connsiteY19" fmla="*/ 637149 h 691600"/>
                      <a:gd name="connsiteX20" fmla="*/ 242464 w 592075"/>
                      <a:gd name="connsiteY20" fmla="*/ 677710 h 691600"/>
                      <a:gd name="connsiteX21" fmla="*/ 256355 w 592075"/>
                      <a:gd name="connsiteY21" fmla="*/ 691600 h 691600"/>
                      <a:gd name="connsiteX22" fmla="*/ 335670 w 592075"/>
                      <a:gd name="connsiteY22" fmla="*/ 691600 h 691600"/>
                      <a:gd name="connsiteX23" fmla="*/ 349560 w 592075"/>
                      <a:gd name="connsiteY23" fmla="*/ 677710 h 691600"/>
                      <a:gd name="connsiteX24" fmla="*/ 349560 w 592075"/>
                      <a:gd name="connsiteY24" fmla="*/ 637149 h 691600"/>
                      <a:gd name="connsiteX25" fmla="*/ 592020 w 592075"/>
                      <a:gd name="connsiteY25" fmla="*/ 352809 h 691600"/>
                      <a:gd name="connsiteX26" fmla="*/ 587506 w 592075"/>
                      <a:gd name="connsiteY26" fmla="*/ 341280 h 691600"/>
                      <a:gd name="connsiteX27" fmla="*/ 190930 w 592075"/>
                      <a:gd name="connsiteY27" fmla="*/ 500674 h 691600"/>
                      <a:gd name="connsiteX28" fmla="*/ 190930 w 592075"/>
                      <a:gd name="connsiteY28" fmla="*/ 406079 h 691600"/>
                      <a:gd name="connsiteX29" fmla="*/ 242464 w 592075"/>
                      <a:gd name="connsiteY29" fmla="*/ 406079 h 691600"/>
                      <a:gd name="connsiteX30" fmla="*/ 242464 w 592075"/>
                      <a:gd name="connsiteY30" fmla="*/ 500674 h 691600"/>
                      <a:gd name="connsiteX31" fmla="*/ 190930 w 592075"/>
                      <a:gd name="connsiteY31" fmla="*/ 283703 h 691600"/>
                      <a:gd name="connsiteX32" fmla="*/ 242464 w 592075"/>
                      <a:gd name="connsiteY32" fmla="*/ 283703 h 691600"/>
                      <a:gd name="connsiteX33" fmla="*/ 242464 w 592075"/>
                      <a:gd name="connsiteY33" fmla="*/ 378298 h 691600"/>
                      <a:gd name="connsiteX34" fmla="*/ 190930 w 592075"/>
                      <a:gd name="connsiteY34" fmla="*/ 378298 h 691600"/>
                      <a:gd name="connsiteX35" fmla="*/ 401164 w 592075"/>
                      <a:gd name="connsiteY35" fmla="*/ 378298 h 691600"/>
                      <a:gd name="connsiteX36" fmla="*/ 349560 w 592075"/>
                      <a:gd name="connsiteY36" fmla="*/ 378298 h 691600"/>
                      <a:gd name="connsiteX37" fmla="*/ 349560 w 592075"/>
                      <a:gd name="connsiteY37" fmla="*/ 283703 h 691600"/>
                      <a:gd name="connsiteX38" fmla="*/ 401164 w 592075"/>
                      <a:gd name="connsiteY38" fmla="*/ 283703 h 691600"/>
                      <a:gd name="connsiteX39" fmla="*/ 321779 w 592075"/>
                      <a:gd name="connsiteY39" fmla="*/ 378298 h 691600"/>
                      <a:gd name="connsiteX40" fmla="*/ 270245 w 592075"/>
                      <a:gd name="connsiteY40" fmla="*/ 378298 h 691600"/>
                      <a:gd name="connsiteX41" fmla="*/ 270245 w 592075"/>
                      <a:gd name="connsiteY41" fmla="*/ 283703 h 691600"/>
                      <a:gd name="connsiteX42" fmla="*/ 321779 w 592075"/>
                      <a:gd name="connsiteY42" fmla="*/ 283703 h 691600"/>
                      <a:gd name="connsiteX43" fmla="*/ 401164 w 592075"/>
                      <a:gd name="connsiteY43" fmla="*/ 255922 h 691600"/>
                      <a:gd name="connsiteX44" fmla="*/ 349560 w 592075"/>
                      <a:gd name="connsiteY44" fmla="*/ 255922 h 691600"/>
                      <a:gd name="connsiteX45" fmla="*/ 349560 w 592075"/>
                      <a:gd name="connsiteY45" fmla="*/ 161327 h 691600"/>
                      <a:gd name="connsiteX46" fmla="*/ 401164 w 592075"/>
                      <a:gd name="connsiteY46" fmla="*/ 161327 h 691600"/>
                      <a:gd name="connsiteX47" fmla="*/ 321779 w 592075"/>
                      <a:gd name="connsiteY47" fmla="*/ 255922 h 691600"/>
                      <a:gd name="connsiteX48" fmla="*/ 270245 w 592075"/>
                      <a:gd name="connsiteY48" fmla="*/ 255922 h 691600"/>
                      <a:gd name="connsiteX49" fmla="*/ 270245 w 592075"/>
                      <a:gd name="connsiteY49" fmla="*/ 161327 h 691600"/>
                      <a:gd name="connsiteX50" fmla="*/ 321779 w 592075"/>
                      <a:gd name="connsiteY50" fmla="*/ 161327 h 691600"/>
                      <a:gd name="connsiteX51" fmla="*/ 242464 w 592075"/>
                      <a:gd name="connsiteY51" fmla="*/ 255922 h 691600"/>
                      <a:gd name="connsiteX52" fmla="*/ 190930 w 592075"/>
                      <a:gd name="connsiteY52" fmla="*/ 255922 h 691600"/>
                      <a:gd name="connsiteX53" fmla="*/ 190930 w 592075"/>
                      <a:gd name="connsiteY53" fmla="*/ 161327 h 691600"/>
                      <a:gd name="connsiteX54" fmla="*/ 242464 w 592075"/>
                      <a:gd name="connsiteY54" fmla="*/ 161327 h 691600"/>
                      <a:gd name="connsiteX55" fmla="*/ 270245 w 592075"/>
                      <a:gd name="connsiteY55" fmla="*/ 500674 h 691600"/>
                      <a:gd name="connsiteX56" fmla="*/ 270245 w 592075"/>
                      <a:gd name="connsiteY56" fmla="*/ 406079 h 691600"/>
                      <a:gd name="connsiteX57" fmla="*/ 321779 w 592075"/>
                      <a:gd name="connsiteY57" fmla="*/ 406079 h 691600"/>
                      <a:gd name="connsiteX58" fmla="*/ 321779 w 592075"/>
                      <a:gd name="connsiteY58" fmla="*/ 500674 h 691600"/>
                      <a:gd name="connsiteX59" fmla="*/ 349560 w 592075"/>
                      <a:gd name="connsiteY59" fmla="*/ 406079 h 691600"/>
                      <a:gd name="connsiteX60" fmla="*/ 401164 w 592075"/>
                      <a:gd name="connsiteY60" fmla="*/ 406079 h 691600"/>
                      <a:gd name="connsiteX61" fmla="*/ 401164 w 592075"/>
                      <a:gd name="connsiteY61" fmla="*/ 500674 h 691600"/>
                      <a:gd name="connsiteX62" fmla="*/ 349560 w 592075"/>
                      <a:gd name="connsiteY62" fmla="*/ 500674 h 691600"/>
                      <a:gd name="connsiteX63" fmla="*/ 401164 w 592075"/>
                      <a:gd name="connsiteY63" fmla="*/ 110557 h 691600"/>
                      <a:gd name="connsiteX64" fmla="*/ 401164 w 592075"/>
                      <a:gd name="connsiteY64" fmla="*/ 133546 h 691600"/>
                      <a:gd name="connsiteX65" fmla="*/ 349560 w 592075"/>
                      <a:gd name="connsiteY65" fmla="*/ 133546 h 691600"/>
                      <a:gd name="connsiteX66" fmla="*/ 349560 w 592075"/>
                      <a:gd name="connsiteY66" fmla="*/ 47286 h 691600"/>
                      <a:gd name="connsiteX67" fmla="*/ 366924 w 592075"/>
                      <a:gd name="connsiteY67" fmla="*/ 55759 h 691600"/>
                      <a:gd name="connsiteX68" fmla="*/ 400956 w 592075"/>
                      <a:gd name="connsiteY68" fmla="*/ 110557 h 691600"/>
                      <a:gd name="connsiteX69" fmla="*/ 318029 w 592075"/>
                      <a:gd name="connsiteY69" fmla="*/ 32423 h 691600"/>
                      <a:gd name="connsiteX70" fmla="*/ 321571 w 592075"/>
                      <a:gd name="connsiteY70" fmla="*/ 34020 h 691600"/>
                      <a:gd name="connsiteX71" fmla="*/ 321571 w 592075"/>
                      <a:gd name="connsiteY71" fmla="*/ 133546 h 691600"/>
                      <a:gd name="connsiteX72" fmla="*/ 270037 w 592075"/>
                      <a:gd name="connsiteY72" fmla="*/ 133546 h 691600"/>
                      <a:gd name="connsiteX73" fmla="*/ 270037 w 592075"/>
                      <a:gd name="connsiteY73" fmla="*/ 34020 h 691600"/>
                      <a:gd name="connsiteX74" fmla="*/ 273648 w 592075"/>
                      <a:gd name="connsiteY74" fmla="*/ 32423 h 691600"/>
                      <a:gd name="connsiteX75" fmla="*/ 318029 w 592075"/>
                      <a:gd name="connsiteY75" fmla="*/ 32423 h 691600"/>
                      <a:gd name="connsiteX76" fmla="*/ 190930 w 592075"/>
                      <a:gd name="connsiteY76" fmla="*/ 110557 h 691600"/>
                      <a:gd name="connsiteX77" fmla="*/ 225170 w 592075"/>
                      <a:gd name="connsiteY77" fmla="*/ 55759 h 691600"/>
                      <a:gd name="connsiteX78" fmla="*/ 242464 w 592075"/>
                      <a:gd name="connsiteY78" fmla="*/ 47286 h 691600"/>
                      <a:gd name="connsiteX79" fmla="*/ 242464 w 592075"/>
                      <a:gd name="connsiteY79" fmla="*/ 133546 h 691600"/>
                      <a:gd name="connsiteX80" fmla="*/ 190930 w 592075"/>
                      <a:gd name="connsiteY80" fmla="*/ 133546 h 69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</a:cxnLst>
                    <a:rect l="l" t="t" r="r" b="b"/>
                    <a:pathLst>
                      <a:path w="592075" h="691600">
                        <a:moveTo>
                          <a:pt x="587506" y="341280"/>
                        </a:moveTo>
                        <a:cubicBezTo>
                          <a:pt x="584367" y="338321"/>
                          <a:pt x="580033" y="336981"/>
                          <a:pt x="575768" y="337668"/>
                        </a:cubicBezTo>
                        <a:cubicBezTo>
                          <a:pt x="574449" y="337668"/>
                          <a:pt x="477701" y="354684"/>
                          <a:pt x="428737" y="424207"/>
                        </a:cubicBezTo>
                        <a:lnTo>
                          <a:pt x="428737" y="392258"/>
                        </a:lnTo>
                        <a:lnTo>
                          <a:pt x="428737" y="392258"/>
                        </a:lnTo>
                        <a:lnTo>
                          <a:pt x="428737" y="110557"/>
                        </a:lnTo>
                        <a:cubicBezTo>
                          <a:pt x="428598" y="76650"/>
                          <a:pt x="409283" y="45744"/>
                          <a:pt x="378869" y="30756"/>
                        </a:cubicBezTo>
                        <a:lnTo>
                          <a:pt x="341573" y="12559"/>
                        </a:lnTo>
                        <a:lnTo>
                          <a:pt x="341226" y="12559"/>
                        </a:lnTo>
                        <a:lnTo>
                          <a:pt x="329419" y="7211"/>
                        </a:lnTo>
                        <a:cubicBezTo>
                          <a:pt x="308041" y="-2404"/>
                          <a:pt x="283566" y="-2404"/>
                          <a:pt x="262189" y="7211"/>
                        </a:cubicBezTo>
                        <a:lnTo>
                          <a:pt x="250451" y="12490"/>
                        </a:lnTo>
                        <a:lnTo>
                          <a:pt x="250034" y="12490"/>
                        </a:lnTo>
                        <a:lnTo>
                          <a:pt x="212808" y="30686"/>
                        </a:lnTo>
                        <a:cubicBezTo>
                          <a:pt x="182457" y="45744"/>
                          <a:pt x="163225" y="76671"/>
                          <a:pt x="163149" y="110557"/>
                        </a:cubicBezTo>
                        <a:lnTo>
                          <a:pt x="163149" y="424207"/>
                        </a:lnTo>
                        <a:cubicBezTo>
                          <a:pt x="114115" y="354754"/>
                          <a:pt x="17298" y="337877"/>
                          <a:pt x="16117" y="337668"/>
                        </a:cubicBezTo>
                        <a:cubicBezTo>
                          <a:pt x="8547" y="336439"/>
                          <a:pt x="1407" y="341578"/>
                          <a:pt x="178" y="349149"/>
                        </a:cubicBezTo>
                        <a:cubicBezTo>
                          <a:pt x="-17" y="350364"/>
                          <a:pt x="-52" y="351593"/>
                          <a:pt x="73" y="352809"/>
                        </a:cubicBezTo>
                        <a:cubicBezTo>
                          <a:pt x="73" y="355587"/>
                          <a:pt x="30910" y="625759"/>
                          <a:pt x="242464" y="637149"/>
                        </a:cubicBezTo>
                        <a:lnTo>
                          <a:pt x="242464" y="677710"/>
                        </a:lnTo>
                        <a:cubicBezTo>
                          <a:pt x="242464" y="685384"/>
                          <a:pt x="248680" y="691600"/>
                          <a:pt x="256355" y="691600"/>
                        </a:cubicBezTo>
                        <a:lnTo>
                          <a:pt x="335670" y="691600"/>
                        </a:lnTo>
                        <a:cubicBezTo>
                          <a:pt x="343344" y="691600"/>
                          <a:pt x="349560" y="685384"/>
                          <a:pt x="349560" y="677710"/>
                        </a:cubicBezTo>
                        <a:lnTo>
                          <a:pt x="349560" y="637149"/>
                        </a:lnTo>
                        <a:cubicBezTo>
                          <a:pt x="561183" y="625759"/>
                          <a:pt x="591743" y="355587"/>
                          <a:pt x="592020" y="352809"/>
                        </a:cubicBezTo>
                        <a:cubicBezTo>
                          <a:pt x="592409" y="348468"/>
                          <a:pt x="590736" y="344204"/>
                          <a:pt x="587506" y="341280"/>
                        </a:cubicBezTo>
                        <a:close/>
                        <a:moveTo>
                          <a:pt x="190930" y="500674"/>
                        </a:moveTo>
                        <a:lnTo>
                          <a:pt x="190930" y="406079"/>
                        </a:lnTo>
                        <a:lnTo>
                          <a:pt x="242464" y="406079"/>
                        </a:lnTo>
                        <a:lnTo>
                          <a:pt x="242464" y="500674"/>
                        </a:lnTo>
                        <a:close/>
                        <a:moveTo>
                          <a:pt x="190930" y="283703"/>
                        </a:moveTo>
                        <a:lnTo>
                          <a:pt x="242464" y="283703"/>
                        </a:lnTo>
                        <a:lnTo>
                          <a:pt x="242464" y="378298"/>
                        </a:lnTo>
                        <a:lnTo>
                          <a:pt x="190930" y="378298"/>
                        </a:lnTo>
                        <a:close/>
                        <a:moveTo>
                          <a:pt x="401164" y="378298"/>
                        </a:moveTo>
                        <a:lnTo>
                          <a:pt x="349560" y="378298"/>
                        </a:lnTo>
                        <a:lnTo>
                          <a:pt x="349560" y="283703"/>
                        </a:lnTo>
                        <a:lnTo>
                          <a:pt x="401164" y="283703"/>
                        </a:lnTo>
                        <a:close/>
                        <a:moveTo>
                          <a:pt x="321779" y="378298"/>
                        </a:moveTo>
                        <a:lnTo>
                          <a:pt x="270245" y="378298"/>
                        </a:lnTo>
                        <a:lnTo>
                          <a:pt x="270245" y="283703"/>
                        </a:lnTo>
                        <a:lnTo>
                          <a:pt x="321779" y="283703"/>
                        </a:lnTo>
                        <a:close/>
                        <a:moveTo>
                          <a:pt x="401164" y="255922"/>
                        </a:moveTo>
                        <a:lnTo>
                          <a:pt x="349560" y="255922"/>
                        </a:lnTo>
                        <a:lnTo>
                          <a:pt x="349560" y="161327"/>
                        </a:lnTo>
                        <a:lnTo>
                          <a:pt x="401164" y="161327"/>
                        </a:lnTo>
                        <a:close/>
                        <a:moveTo>
                          <a:pt x="321779" y="255922"/>
                        </a:moveTo>
                        <a:lnTo>
                          <a:pt x="270245" y="255922"/>
                        </a:lnTo>
                        <a:lnTo>
                          <a:pt x="270245" y="161327"/>
                        </a:lnTo>
                        <a:lnTo>
                          <a:pt x="321779" y="161327"/>
                        </a:lnTo>
                        <a:close/>
                        <a:moveTo>
                          <a:pt x="242464" y="255922"/>
                        </a:moveTo>
                        <a:lnTo>
                          <a:pt x="190930" y="255922"/>
                        </a:lnTo>
                        <a:lnTo>
                          <a:pt x="190930" y="161327"/>
                        </a:lnTo>
                        <a:lnTo>
                          <a:pt x="242464" y="161327"/>
                        </a:lnTo>
                        <a:close/>
                        <a:moveTo>
                          <a:pt x="270245" y="500674"/>
                        </a:moveTo>
                        <a:lnTo>
                          <a:pt x="270245" y="406079"/>
                        </a:lnTo>
                        <a:lnTo>
                          <a:pt x="321779" y="406079"/>
                        </a:lnTo>
                        <a:lnTo>
                          <a:pt x="321779" y="500674"/>
                        </a:lnTo>
                        <a:close/>
                        <a:moveTo>
                          <a:pt x="349560" y="406079"/>
                        </a:moveTo>
                        <a:lnTo>
                          <a:pt x="401164" y="406079"/>
                        </a:lnTo>
                        <a:lnTo>
                          <a:pt x="401164" y="500674"/>
                        </a:lnTo>
                        <a:lnTo>
                          <a:pt x="349560" y="500674"/>
                        </a:lnTo>
                        <a:close/>
                        <a:moveTo>
                          <a:pt x="401164" y="110557"/>
                        </a:moveTo>
                        <a:lnTo>
                          <a:pt x="401164" y="133546"/>
                        </a:lnTo>
                        <a:lnTo>
                          <a:pt x="349560" y="133546"/>
                        </a:lnTo>
                        <a:lnTo>
                          <a:pt x="349560" y="47286"/>
                        </a:lnTo>
                        <a:lnTo>
                          <a:pt x="366924" y="55759"/>
                        </a:lnTo>
                        <a:cubicBezTo>
                          <a:pt x="387725" y="66114"/>
                          <a:pt x="400893" y="87325"/>
                          <a:pt x="400956" y="110557"/>
                        </a:cubicBezTo>
                        <a:close/>
                        <a:moveTo>
                          <a:pt x="318029" y="32423"/>
                        </a:moveTo>
                        <a:lnTo>
                          <a:pt x="321571" y="34020"/>
                        </a:lnTo>
                        <a:lnTo>
                          <a:pt x="321571" y="133546"/>
                        </a:lnTo>
                        <a:lnTo>
                          <a:pt x="270037" y="133546"/>
                        </a:lnTo>
                        <a:lnTo>
                          <a:pt x="270037" y="34020"/>
                        </a:lnTo>
                        <a:lnTo>
                          <a:pt x="273648" y="32423"/>
                        </a:lnTo>
                        <a:cubicBezTo>
                          <a:pt x="287768" y="26102"/>
                          <a:pt x="303909" y="26102"/>
                          <a:pt x="318029" y="32423"/>
                        </a:cubicBezTo>
                        <a:close/>
                        <a:moveTo>
                          <a:pt x="190930" y="110557"/>
                        </a:moveTo>
                        <a:cubicBezTo>
                          <a:pt x="190999" y="87270"/>
                          <a:pt x="204265" y="66031"/>
                          <a:pt x="225170" y="55759"/>
                        </a:cubicBezTo>
                        <a:lnTo>
                          <a:pt x="242464" y="47286"/>
                        </a:lnTo>
                        <a:lnTo>
                          <a:pt x="242464" y="133546"/>
                        </a:lnTo>
                        <a:lnTo>
                          <a:pt x="190930" y="133546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69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</p:grpSp>
        </p:grp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84" b="-5484"/>
            <a:stretch/>
          </p:blipFill>
          <p:spPr>
            <a:xfrm>
              <a:off x="3550756" y="862202"/>
              <a:ext cx="7946584" cy="646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309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4F7E-AC37-4C86-9432-7C418F51AB15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3FCA-82AC-4ADF-B49B-BBBC1677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910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4F7E-AC37-4C86-9432-7C418F51AB15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3FCA-82AC-4ADF-B49B-BBBC1677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120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4F7E-AC37-4C86-9432-7C418F51AB15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3FCA-82AC-4ADF-B49B-BBBC1677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4F7E-AC37-4C86-9432-7C418F51AB15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3FCA-82AC-4ADF-B49B-BBBC1677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84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4F7E-AC37-4C86-9432-7C418F51AB15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3FCA-82AC-4ADF-B49B-BBBC1677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86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4F7E-AC37-4C86-9432-7C418F51AB15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3FCA-82AC-4ADF-B49B-BBBC1677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9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4F7E-AC37-4C86-9432-7C418F51AB15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3FCA-82AC-4ADF-B49B-BBBC1677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29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4F7E-AC37-4C86-9432-7C418F51AB15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3FCA-82AC-4ADF-B49B-BBBC1677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20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4F7E-AC37-4C86-9432-7C418F51AB15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3FCA-82AC-4ADF-B49B-BBBC1677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752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4F7E-AC37-4C86-9432-7C418F51AB15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3FCA-82AC-4ADF-B49B-BBBC1677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05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E4F7E-AC37-4C86-9432-7C418F51AB15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A3FCA-82AC-4ADF-B49B-BBBC167708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92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22666"/>
          <a:stretch/>
        </p:blipFill>
        <p:spPr>
          <a:xfrm>
            <a:off x="0" y="-1"/>
            <a:ext cx="12192000" cy="5960533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4EDC209-F420-480B-B72E-55C4CF84C20C}"/>
              </a:ext>
            </a:extLst>
          </p:cNvPr>
          <p:cNvSpPr/>
          <p:nvPr/>
        </p:nvSpPr>
        <p:spPr>
          <a:xfrm>
            <a:off x="0" y="0"/>
            <a:ext cx="12192000" cy="5592198"/>
          </a:xfrm>
          <a:prstGeom prst="rect">
            <a:avLst/>
          </a:prstGeom>
          <a:gradFill>
            <a:gsLst>
              <a:gs pos="52800">
                <a:srgbClr val="236126">
                  <a:alpha val="80000"/>
                </a:srgbClr>
              </a:gs>
              <a:gs pos="0">
                <a:schemeClr val="accent1">
                  <a:alpha val="80000"/>
                </a:schemeClr>
              </a:gs>
              <a:gs pos="100000">
                <a:srgbClr val="143816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직사각형 32"/>
          <p:cNvSpPr/>
          <p:nvPr/>
        </p:nvSpPr>
        <p:spPr>
          <a:xfrm>
            <a:off x="0" y="5592199"/>
            <a:ext cx="12192000" cy="1259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F8487589-B65B-43EA-A5C2-D2CACF00EFC5}"/>
              </a:ext>
            </a:extLst>
          </p:cNvPr>
          <p:cNvGrpSpPr/>
          <p:nvPr/>
        </p:nvGrpSpPr>
        <p:grpSpPr>
          <a:xfrm>
            <a:off x="9624283" y="1134980"/>
            <a:ext cx="2567718" cy="5723021"/>
            <a:chOff x="9624283" y="1134980"/>
            <a:chExt cx="2567718" cy="5723021"/>
          </a:xfrm>
          <a:effectLst>
            <a:outerShdw blurRad="3175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EE21F0CE-874B-459C-B3E3-65D2D53B695E}"/>
                </a:ext>
              </a:extLst>
            </p:cNvPr>
            <p:cNvSpPr/>
            <p:nvPr/>
          </p:nvSpPr>
          <p:spPr>
            <a:xfrm>
              <a:off x="10026460" y="6384106"/>
              <a:ext cx="1347763" cy="473894"/>
            </a:xfrm>
            <a:custGeom>
              <a:avLst/>
              <a:gdLst>
                <a:gd name="connsiteX0" fmla="*/ 728966 w 1347763"/>
                <a:gd name="connsiteY0" fmla="*/ 1053 h 473894"/>
                <a:gd name="connsiteX1" fmla="*/ 1299043 w 1347763"/>
                <a:gd name="connsiteY1" fmla="*/ 162035 h 473894"/>
                <a:gd name="connsiteX2" fmla="*/ 1335865 w 1347763"/>
                <a:gd name="connsiteY2" fmla="*/ 397878 h 473894"/>
                <a:gd name="connsiteX3" fmla="*/ 1347763 w 1347763"/>
                <a:gd name="connsiteY3" fmla="*/ 473894 h 473894"/>
                <a:gd name="connsiteX4" fmla="*/ 0 w 1347763"/>
                <a:gd name="connsiteY4" fmla="*/ 473894 h 473894"/>
                <a:gd name="connsiteX5" fmla="*/ 9866 w 1347763"/>
                <a:gd name="connsiteY5" fmla="*/ 421617 h 473894"/>
                <a:gd name="connsiteX6" fmla="*/ 174065 w 1347763"/>
                <a:gd name="connsiteY6" fmla="*/ 175431 h 473894"/>
                <a:gd name="connsiteX7" fmla="*/ 728966 w 1347763"/>
                <a:gd name="connsiteY7" fmla="*/ 1053 h 473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7763" h="473894">
                  <a:moveTo>
                    <a:pt x="728966" y="1053"/>
                  </a:moveTo>
                  <a:cubicBezTo>
                    <a:pt x="927527" y="10418"/>
                    <a:pt x="1119213" y="77277"/>
                    <a:pt x="1299043" y="162035"/>
                  </a:cubicBezTo>
                  <a:cubicBezTo>
                    <a:pt x="1308645" y="241756"/>
                    <a:pt x="1322248" y="319817"/>
                    <a:pt x="1335865" y="397878"/>
                  </a:cubicBezTo>
                  <a:lnTo>
                    <a:pt x="1347763" y="473894"/>
                  </a:lnTo>
                  <a:lnTo>
                    <a:pt x="0" y="473894"/>
                  </a:lnTo>
                  <a:lnTo>
                    <a:pt x="9866" y="421617"/>
                  </a:lnTo>
                  <a:cubicBezTo>
                    <a:pt x="41710" y="327552"/>
                    <a:pt x="99322" y="240927"/>
                    <a:pt x="174065" y="175431"/>
                  </a:cubicBezTo>
                  <a:cubicBezTo>
                    <a:pt x="323548" y="44441"/>
                    <a:pt x="530407" y="-8312"/>
                    <a:pt x="728966" y="1053"/>
                  </a:cubicBezTo>
                  <a:close/>
                </a:path>
              </a:pathLst>
            </a:custGeom>
            <a:solidFill>
              <a:schemeClr val="accent1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6EF9C9E2-6D18-4715-BC8B-D03C6A9B480A}"/>
                </a:ext>
              </a:extLst>
            </p:cNvPr>
            <p:cNvSpPr/>
            <p:nvPr/>
          </p:nvSpPr>
          <p:spPr>
            <a:xfrm>
              <a:off x="9624283" y="3774234"/>
              <a:ext cx="2100825" cy="3083766"/>
            </a:xfrm>
            <a:custGeom>
              <a:avLst/>
              <a:gdLst>
                <a:gd name="connsiteX0" fmla="*/ 0 w 2100825"/>
                <a:gd name="connsiteY0" fmla="*/ 0 h 3083766"/>
                <a:gd name="connsiteX1" fmla="*/ 2081467 w 2100825"/>
                <a:gd name="connsiteY1" fmla="*/ 2931066 h 3083766"/>
                <a:gd name="connsiteX2" fmla="*/ 2100825 w 2100825"/>
                <a:gd name="connsiteY2" fmla="*/ 3083766 h 3083766"/>
                <a:gd name="connsiteX3" fmla="*/ 1250825 w 2100825"/>
                <a:gd name="connsiteY3" fmla="*/ 3083766 h 3083766"/>
                <a:gd name="connsiteX4" fmla="*/ 1192371 w 2100825"/>
                <a:gd name="connsiteY4" fmla="*/ 3021682 h 3083766"/>
                <a:gd name="connsiteX5" fmla="*/ 0 w 2100825"/>
                <a:gd name="connsiteY5" fmla="*/ 0 h 308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0825" h="3083766">
                  <a:moveTo>
                    <a:pt x="0" y="0"/>
                  </a:moveTo>
                  <a:cubicBezTo>
                    <a:pt x="1096121" y="584680"/>
                    <a:pt x="1885407" y="1706036"/>
                    <a:pt x="2081467" y="2931066"/>
                  </a:cubicBezTo>
                  <a:lnTo>
                    <a:pt x="2100825" y="3083766"/>
                  </a:lnTo>
                  <a:lnTo>
                    <a:pt x="1250825" y="3083766"/>
                  </a:lnTo>
                  <a:lnTo>
                    <a:pt x="1192371" y="3021682"/>
                  </a:lnTo>
                  <a:cubicBezTo>
                    <a:pt x="456614" y="2197169"/>
                    <a:pt x="38483" y="11111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20BE0FF8-6D4C-4761-916A-F67564FE3956}"/>
                </a:ext>
              </a:extLst>
            </p:cNvPr>
            <p:cNvSpPr/>
            <p:nvPr/>
          </p:nvSpPr>
          <p:spPr>
            <a:xfrm>
              <a:off x="9962844" y="4425396"/>
              <a:ext cx="1538739" cy="2432605"/>
            </a:xfrm>
            <a:custGeom>
              <a:avLst/>
              <a:gdLst>
                <a:gd name="connsiteX0" fmla="*/ 0 w 1538739"/>
                <a:gd name="connsiteY0" fmla="*/ 0 h 2432605"/>
                <a:gd name="connsiteX1" fmla="*/ 1425411 w 1538739"/>
                <a:gd name="connsiteY1" fmla="*/ 2152953 h 2432605"/>
                <a:gd name="connsiteX2" fmla="*/ 1538739 w 1538739"/>
                <a:gd name="connsiteY2" fmla="*/ 2432605 h 2432605"/>
                <a:gd name="connsiteX3" fmla="*/ 1529092 w 1538739"/>
                <a:gd name="connsiteY3" fmla="*/ 2432605 h 2432605"/>
                <a:gd name="connsiteX4" fmla="*/ 1202687 w 1538739"/>
                <a:gd name="connsiteY4" fmla="*/ 1850859 h 2432605"/>
                <a:gd name="connsiteX5" fmla="*/ 0 w 1538739"/>
                <a:gd name="connsiteY5" fmla="*/ 0 h 2432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8739" h="2432605">
                  <a:moveTo>
                    <a:pt x="0" y="0"/>
                  </a:moveTo>
                  <a:cubicBezTo>
                    <a:pt x="533254" y="678677"/>
                    <a:pt x="1074041" y="1369698"/>
                    <a:pt x="1425411" y="2152953"/>
                  </a:cubicBezTo>
                  <a:lnTo>
                    <a:pt x="1538739" y="2432605"/>
                  </a:lnTo>
                  <a:lnTo>
                    <a:pt x="1529092" y="2432605"/>
                  </a:lnTo>
                  <a:lnTo>
                    <a:pt x="1202687" y="1850859"/>
                  </a:lnTo>
                  <a:cubicBezTo>
                    <a:pt x="833065" y="1214169"/>
                    <a:pt x="436536" y="598082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329C3633-D942-4358-871A-B7DFC773D819}"/>
                </a:ext>
              </a:extLst>
            </p:cNvPr>
            <p:cNvSpPr/>
            <p:nvPr/>
          </p:nvSpPr>
          <p:spPr>
            <a:xfrm>
              <a:off x="10200878" y="1134980"/>
              <a:ext cx="1991122" cy="5723020"/>
            </a:xfrm>
            <a:custGeom>
              <a:avLst/>
              <a:gdLst>
                <a:gd name="connsiteX0" fmla="*/ 0 w 1991122"/>
                <a:gd name="connsiteY0" fmla="*/ 0 h 5723020"/>
                <a:gd name="connsiteX1" fmla="*/ 1942499 w 1991122"/>
                <a:gd name="connsiteY1" fmla="*/ 2993449 h 5723020"/>
                <a:gd name="connsiteX2" fmla="*/ 1991122 w 1991122"/>
                <a:gd name="connsiteY2" fmla="*/ 3147111 h 5723020"/>
                <a:gd name="connsiteX3" fmla="*/ 1991122 w 1991122"/>
                <a:gd name="connsiteY3" fmla="*/ 5723020 h 5723020"/>
                <a:gd name="connsiteX4" fmla="*/ 1171463 w 1991122"/>
                <a:gd name="connsiteY4" fmla="*/ 5723020 h 5723020"/>
                <a:gd name="connsiteX5" fmla="*/ 1050085 w 1991122"/>
                <a:gd name="connsiteY5" fmla="*/ 5542741 h 5723020"/>
                <a:gd name="connsiteX6" fmla="*/ 475478 w 1991122"/>
                <a:gd name="connsiteY6" fmla="*/ 4130890 h 5723020"/>
                <a:gd name="connsiteX7" fmla="*/ 199746 w 1991122"/>
                <a:gd name="connsiteY7" fmla="*/ 2404776 h 5723020"/>
                <a:gd name="connsiteX8" fmla="*/ 0 w 1991122"/>
                <a:gd name="connsiteY8" fmla="*/ 0 h 572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1122" h="5723020">
                  <a:moveTo>
                    <a:pt x="0" y="0"/>
                  </a:moveTo>
                  <a:cubicBezTo>
                    <a:pt x="883854" y="815239"/>
                    <a:pt x="1549449" y="1857552"/>
                    <a:pt x="1942499" y="2993449"/>
                  </a:cubicBezTo>
                  <a:lnTo>
                    <a:pt x="1991122" y="3147111"/>
                  </a:lnTo>
                  <a:lnTo>
                    <a:pt x="1991122" y="5723020"/>
                  </a:lnTo>
                  <a:lnTo>
                    <a:pt x="1171463" y="5723020"/>
                  </a:lnTo>
                  <a:lnTo>
                    <a:pt x="1050085" y="5542741"/>
                  </a:lnTo>
                  <a:cubicBezTo>
                    <a:pt x="778733" y="5111915"/>
                    <a:pt x="598289" y="4626078"/>
                    <a:pt x="475478" y="4130890"/>
                  </a:cubicBezTo>
                  <a:cubicBezTo>
                    <a:pt x="335122" y="3564963"/>
                    <a:pt x="267316" y="2983981"/>
                    <a:pt x="199746" y="2404776"/>
                  </a:cubicBezTo>
                  <a:cubicBezTo>
                    <a:pt x="104911" y="1596072"/>
                    <a:pt x="94360" y="80882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5977" cap="flat">
              <a:noFill/>
              <a:prstDash val="solid"/>
              <a:miter/>
            </a:ln>
            <a:effectLst>
              <a:outerShdw blurRad="127000" dist="38100" dir="8100000" algn="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E3C7F690-6ABC-4E37-8C46-250E63D65ED3}"/>
                </a:ext>
              </a:extLst>
            </p:cNvPr>
            <p:cNvSpPr/>
            <p:nvPr/>
          </p:nvSpPr>
          <p:spPr>
            <a:xfrm>
              <a:off x="10558526" y="2225582"/>
              <a:ext cx="1633475" cy="4359277"/>
            </a:xfrm>
            <a:custGeom>
              <a:avLst/>
              <a:gdLst>
                <a:gd name="connsiteX0" fmla="*/ 0 w 1633475"/>
                <a:gd name="connsiteY0" fmla="*/ 0 h 4359277"/>
                <a:gd name="connsiteX1" fmla="*/ 1052786 w 1633475"/>
                <a:gd name="connsiteY1" fmla="*/ 2190924 h 4359277"/>
                <a:gd name="connsiteX2" fmla="*/ 1545228 w 1633475"/>
                <a:gd name="connsiteY2" fmla="*/ 3835925 h 4359277"/>
                <a:gd name="connsiteX3" fmla="*/ 1633475 w 1633475"/>
                <a:gd name="connsiteY3" fmla="*/ 4311660 h 4359277"/>
                <a:gd name="connsiteX4" fmla="*/ 1633475 w 1633475"/>
                <a:gd name="connsiteY4" fmla="*/ 4359277 h 4359277"/>
                <a:gd name="connsiteX5" fmla="*/ 1476498 w 1633475"/>
                <a:gd name="connsiteY5" fmla="*/ 3971707 h 4359277"/>
                <a:gd name="connsiteX6" fmla="*/ 1085148 w 1633475"/>
                <a:gd name="connsiteY6" fmla="*/ 2636174 h 4359277"/>
                <a:gd name="connsiteX7" fmla="*/ 0 w 1633475"/>
                <a:gd name="connsiteY7" fmla="*/ 0 h 435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475" h="4359277">
                  <a:moveTo>
                    <a:pt x="0" y="0"/>
                  </a:moveTo>
                  <a:cubicBezTo>
                    <a:pt x="379340" y="716596"/>
                    <a:pt x="758678" y="1435563"/>
                    <a:pt x="1052786" y="2190924"/>
                  </a:cubicBezTo>
                  <a:cubicBezTo>
                    <a:pt x="1260990" y="2725420"/>
                    <a:pt x="1425622" y="3275552"/>
                    <a:pt x="1545228" y="3835925"/>
                  </a:cubicBezTo>
                  <a:lnTo>
                    <a:pt x="1633475" y="4311660"/>
                  </a:lnTo>
                  <a:lnTo>
                    <a:pt x="1633475" y="4359277"/>
                  </a:lnTo>
                  <a:lnTo>
                    <a:pt x="1476498" y="3971707"/>
                  </a:lnTo>
                  <a:cubicBezTo>
                    <a:pt x="1321643" y="3535698"/>
                    <a:pt x="1214331" y="3078934"/>
                    <a:pt x="1085148" y="2636174"/>
                  </a:cubicBezTo>
                  <a:cubicBezTo>
                    <a:pt x="818144" y="1721384"/>
                    <a:pt x="454365" y="837665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25">
            <a:extLst>
              <a:ext uri="{FF2B5EF4-FFF2-40B4-BE49-F238E27FC236}">
                <a16:creationId xmlns:a16="http://schemas.microsoft.com/office/drawing/2014/main" id="{52D868C0-1AFC-48AF-8F6A-6BB9C42AE981}"/>
              </a:ext>
            </a:extLst>
          </p:cNvPr>
          <p:cNvGrpSpPr/>
          <p:nvPr/>
        </p:nvGrpSpPr>
        <p:grpSpPr>
          <a:xfrm>
            <a:off x="0" y="1"/>
            <a:ext cx="1328230" cy="873275"/>
            <a:chOff x="0" y="1"/>
            <a:chExt cx="1328230" cy="873275"/>
          </a:xfrm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81A261CF-FBA1-4B0B-AF6D-328197C58CCF}"/>
                </a:ext>
              </a:extLst>
            </p:cNvPr>
            <p:cNvSpPr/>
            <p:nvPr/>
          </p:nvSpPr>
          <p:spPr>
            <a:xfrm>
              <a:off x="0" y="1"/>
              <a:ext cx="1328230" cy="873275"/>
            </a:xfrm>
            <a:custGeom>
              <a:avLst/>
              <a:gdLst>
                <a:gd name="connsiteX0" fmla="*/ 0 w 1328230"/>
                <a:gd name="connsiteY0" fmla="*/ 0 h 873275"/>
                <a:gd name="connsiteX1" fmla="*/ 764784 w 1328230"/>
                <a:gd name="connsiteY1" fmla="*/ 0 h 873275"/>
                <a:gd name="connsiteX2" fmla="*/ 1071652 w 1328230"/>
                <a:gd name="connsiteY2" fmla="*/ 241367 h 873275"/>
                <a:gd name="connsiteX3" fmla="*/ 1270203 w 1328230"/>
                <a:gd name="connsiteY3" fmla="*/ 435071 h 873275"/>
                <a:gd name="connsiteX4" fmla="*/ 1312660 w 1328230"/>
                <a:gd name="connsiteY4" fmla="*/ 699880 h 873275"/>
                <a:gd name="connsiteX5" fmla="*/ 1114655 w 1328230"/>
                <a:gd name="connsiteY5" fmla="*/ 859604 h 873275"/>
                <a:gd name="connsiteX6" fmla="*/ 852500 w 1328230"/>
                <a:gd name="connsiteY6" fmla="*/ 859618 h 873275"/>
                <a:gd name="connsiteX7" fmla="*/ 11791 w 1328230"/>
                <a:gd name="connsiteY7" fmla="*/ 482030 h 873275"/>
                <a:gd name="connsiteX8" fmla="*/ 0 w 1328230"/>
                <a:gd name="connsiteY8" fmla="*/ 471650 h 87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8230" h="873275">
                  <a:moveTo>
                    <a:pt x="0" y="0"/>
                  </a:moveTo>
                  <a:lnTo>
                    <a:pt x="764784" y="0"/>
                  </a:lnTo>
                  <a:lnTo>
                    <a:pt x="1071652" y="241367"/>
                  </a:lnTo>
                  <a:cubicBezTo>
                    <a:pt x="1144652" y="298824"/>
                    <a:pt x="1218968" y="357601"/>
                    <a:pt x="1270203" y="435071"/>
                  </a:cubicBezTo>
                  <a:cubicBezTo>
                    <a:pt x="1321440" y="512541"/>
                    <a:pt x="1346729" y="613297"/>
                    <a:pt x="1312660" y="699880"/>
                  </a:cubicBezTo>
                  <a:cubicBezTo>
                    <a:pt x="1280430" y="781857"/>
                    <a:pt x="1199950" y="837742"/>
                    <a:pt x="1114655" y="859604"/>
                  </a:cubicBezTo>
                  <a:cubicBezTo>
                    <a:pt x="1029360" y="881467"/>
                    <a:pt x="939409" y="873796"/>
                    <a:pt x="852500" y="859618"/>
                  </a:cubicBezTo>
                  <a:cubicBezTo>
                    <a:pt x="542722" y="807928"/>
                    <a:pt x="253506" y="677064"/>
                    <a:pt x="11791" y="482030"/>
                  </a:cubicBezTo>
                  <a:lnTo>
                    <a:pt x="0" y="471650"/>
                  </a:lnTo>
                  <a:close/>
                </a:path>
              </a:pathLst>
            </a:custGeom>
            <a:solidFill>
              <a:schemeClr val="accent2"/>
            </a:solidFill>
            <a:ln w="64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2FAE926D-CA1C-462D-9A51-E1A24843930C}"/>
                </a:ext>
              </a:extLst>
            </p:cNvPr>
            <p:cNvSpPr/>
            <p:nvPr/>
          </p:nvSpPr>
          <p:spPr>
            <a:xfrm>
              <a:off x="39804" y="91347"/>
              <a:ext cx="1080954" cy="605825"/>
            </a:xfrm>
            <a:custGeom>
              <a:avLst/>
              <a:gdLst>
                <a:gd name="connsiteX0" fmla="*/ 11844 w 1080954"/>
                <a:gd name="connsiteY0" fmla="*/ 1600 h 605825"/>
                <a:gd name="connsiteX1" fmla="*/ 382069 w 1080954"/>
                <a:gd name="connsiteY1" fmla="*/ 255730 h 605825"/>
                <a:gd name="connsiteX2" fmla="*/ 677449 w 1080954"/>
                <a:gd name="connsiteY2" fmla="*/ 156267 h 605825"/>
                <a:gd name="connsiteX3" fmla="*/ 677988 w 1080954"/>
                <a:gd name="connsiteY3" fmla="*/ 170169 h 605825"/>
                <a:gd name="connsiteX4" fmla="*/ 395537 w 1080954"/>
                <a:gd name="connsiteY4" fmla="*/ 263657 h 605825"/>
                <a:gd name="connsiteX5" fmla="*/ 400324 w 1080954"/>
                <a:gd name="connsiteY5" fmla="*/ 266418 h 605825"/>
                <a:gd name="connsiteX6" fmla="*/ 824226 w 1080954"/>
                <a:gd name="connsiteY6" fmla="*/ 466390 h 605825"/>
                <a:gd name="connsiteX7" fmla="*/ 1075863 w 1080954"/>
                <a:gd name="connsiteY7" fmla="*/ 549052 h 605825"/>
                <a:gd name="connsiteX8" fmla="*/ 1072772 w 1080954"/>
                <a:gd name="connsiteY8" fmla="*/ 562496 h 605825"/>
                <a:gd name="connsiteX9" fmla="*/ 667240 w 1080954"/>
                <a:gd name="connsiteY9" fmla="*/ 416633 h 605825"/>
                <a:gd name="connsiteX10" fmla="*/ 831546 w 1080954"/>
                <a:gd name="connsiteY10" fmla="*/ 593620 h 605825"/>
                <a:gd name="connsiteX11" fmla="*/ 822133 w 1080954"/>
                <a:gd name="connsiteY11" fmla="*/ 603721 h 605825"/>
                <a:gd name="connsiteX12" fmla="*/ 640875 w 1080954"/>
                <a:gd name="connsiteY12" fmla="*/ 408673 h 605825"/>
                <a:gd name="connsiteX13" fmla="*/ 639102 w 1080954"/>
                <a:gd name="connsiteY13" fmla="*/ 404095 h 605825"/>
                <a:gd name="connsiteX14" fmla="*/ 629522 w 1080954"/>
                <a:gd name="connsiteY14" fmla="*/ 399792 h 605825"/>
                <a:gd name="connsiteX15" fmla="*/ 382347 w 1080954"/>
                <a:gd name="connsiteY15" fmla="*/ 271937 h 605825"/>
                <a:gd name="connsiteX16" fmla="*/ 380148 w 1080954"/>
                <a:gd name="connsiteY16" fmla="*/ 273285 h 605825"/>
                <a:gd name="connsiteX17" fmla="*/ 370776 w 1080954"/>
                <a:gd name="connsiteY17" fmla="*/ 270553 h 605825"/>
                <a:gd name="connsiteX18" fmla="*/ 370285 w 1080954"/>
                <a:gd name="connsiteY18" fmla="*/ 265035 h 605825"/>
                <a:gd name="connsiteX19" fmla="*/ 216347 w 1080954"/>
                <a:gd name="connsiteY19" fmla="*/ 168768 h 605825"/>
                <a:gd name="connsiteX20" fmla="*/ 2431 w 1080954"/>
                <a:gd name="connsiteY20" fmla="*/ 11701 h 605825"/>
                <a:gd name="connsiteX21" fmla="*/ 11844 w 1080954"/>
                <a:gd name="connsiteY21" fmla="*/ 1600 h 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0954" h="605825">
                  <a:moveTo>
                    <a:pt x="11844" y="1600"/>
                  </a:moveTo>
                  <a:cubicBezTo>
                    <a:pt x="128674" y="95514"/>
                    <a:pt x="252436" y="180468"/>
                    <a:pt x="382069" y="255730"/>
                  </a:cubicBezTo>
                  <a:cubicBezTo>
                    <a:pt x="470961" y="199021"/>
                    <a:pt x="572363" y="164877"/>
                    <a:pt x="677449" y="156267"/>
                  </a:cubicBezTo>
                  <a:cubicBezTo>
                    <a:pt x="686415" y="155657"/>
                    <a:pt x="686853" y="169466"/>
                    <a:pt x="677988" y="170169"/>
                  </a:cubicBezTo>
                  <a:cubicBezTo>
                    <a:pt x="577746" y="178452"/>
                    <a:pt x="480921" y="210501"/>
                    <a:pt x="395537" y="263657"/>
                  </a:cubicBezTo>
                  <a:lnTo>
                    <a:pt x="400324" y="266418"/>
                  </a:lnTo>
                  <a:cubicBezTo>
                    <a:pt x="536182" y="344054"/>
                    <a:pt x="677920" y="410912"/>
                    <a:pt x="824226" y="466390"/>
                  </a:cubicBezTo>
                  <a:cubicBezTo>
                    <a:pt x="906771" y="497704"/>
                    <a:pt x="990652" y="525256"/>
                    <a:pt x="1075863" y="549052"/>
                  </a:cubicBezTo>
                  <a:cubicBezTo>
                    <a:pt x="1084399" y="551438"/>
                    <a:pt x="1081405" y="564878"/>
                    <a:pt x="1072772" y="562496"/>
                  </a:cubicBezTo>
                  <a:cubicBezTo>
                    <a:pt x="934272" y="523654"/>
                    <a:pt x="798745" y="474908"/>
                    <a:pt x="667240" y="416633"/>
                  </a:cubicBezTo>
                  <a:lnTo>
                    <a:pt x="831546" y="593620"/>
                  </a:lnTo>
                  <a:cubicBezTo>
                    <a:pt x="837587" y="600099"/>
                    <a:pt x="828224" y="610246"/>
                    <a:pt x="822133" y="603721"/>
                  </a:cubicBezTo>
                  <a:cubicBezTo>
                    <a:pt x="761714" y="538737"/>
                    <a:pt x="701296" y="473724"/>
                    <a:pt x="640875" y="408673"/>
                  </a:cubicBezTo>
                  <a:cubicBezTo>
                    <a:pt x="639741" y="407418"/>
                    <a:pt x="639112" y="405785"/>
                    <a:pt x="639102" y="404095"/>
                  </a:cubicBezTo>
                  <a:cubicBezTo>
                    <a:pt x="635874" y="402597"/>
                    <a:pt x="632498" y="401056"/>
                    <a:pt x="629522" y="399792"/>
                  </a:cubicBezTo>
                  <a:cubicBezTo>
                    <a:pt x="545169" y="361103"/>
                    <a:pt x="462673" y="318292"/>
                    <a:pt x="382347" y="271937"/>
                  </a:cubicBezTo>
                  <a:lnTo>
                    <a:pt x="380148" y="273285"/>
                  </a:lnTo>
                  <a:cubicBezTo>
                    <a:pt x="376809" y="275117"/>
                    <a:pt x="372609" y="273892"/>
                    <a:pt x="370776" y="270553"/>
                  </a:cubicBezTo>
                  <a:cubicBezTo>
                    <a:pt x="369853" y="268860"/>
                    <a:pt x="369669" y="266860"/>
                    <a:pt x="370285" y="265035"/>
                  </a:cubicBezTo>
                  <a:cubicBezTo>
                    <a:pt x="318047" y="234542"/>
                    <a:pt x="266741" y="202453"/>
                    <a:pt x="216347" y="168768"/>
                  </a:cubicBezTo>
                  <a:cubicBezTo>
                    <a:pt x="142737" y="119489"/>
                    <a:pt x="71436" y="67136"/>
                    <a:pt x="2431" y="11701"/>
                  </a:cubicBezTo>
                  <a:cubicBezTo>
                    <a:pt x="-4505" y="6182"/>
                    <a:pt x="4908" y="-3919"/>
                    <a:pt x="11844" y="1600"/>
                  </a:cubicBezTo>
                  <a:close/>
                </a:path>
              </a:pathLst>
            </a:custGeom>
            <a:solidFill>
              <a:schemeClr val="bg2"/>
            </a:solidFill>
            <a:ln w="64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AB6D306C-500E-4A00-9BBD-BF723406B8CB}"/>
                </a:ext>
              </a:extLst>
            </p:cNvPr>
            <p:cNvSpPr/>
            <p:nvPr/>
          </p:nvSpPr>
          <p:spPr>
            <a:xfrm>
              <a:off x="1" y="1"/>
              <a:ext cx="457499" cy="620259"/>
            </a:xfrm>
            <a:custGeom>
              <a:avLst/>
              <a:gdLst>
                <a:gd name="connsiteX0" fmla="*/ 0 w 457499"/>
                <a:gd name="connsiteY0" fmla="*/ 0 h 620259"/>
                <a:gd name="connsiteX1" fmla="*/ 418772 w 457499"/>
                <a:gd name="connsiteY1" fmla="*/ 0 h 620259"/>
                <a:gd name="connsiteX2" fmla="*/ 449672 w 457499"/>
                <a:gd name="connsiteY2" fmla="*/ 88694 h 620259"/>
                <a:gd name="connsiteX3" fmla="*/ 453786 w 457499"/>
                <a:gd name="connsiteY3" fmla="*/ 227060 h 620259"/>
                <a:gd name="connsiteX4" fmla="*/ 97667 w 457499"/>
                <a:gd name="connsiteY4" fmla="*/ 611139 h 620259"/>
                <a:gd name="connsiteX5" fmla="*/ 31214 w 457499"/>
                <a:gd name="connsiteY5" fmla="*/ 620259 h 620259"/>
                <a:gd name="connsiteX6" fmla="*/ 0 w 457499"/>
                <a:gd name="connsiteY6" fmla="*/ 620167 h 62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7499" h="620259">
                  <a:moveTo>
                    <a:pt x="0" y="0"/>
                  </a:moveTo>
                  <a:lnTo>
                    <a:pt x="418772" y="0"/>
                  </a:lnTo>
                  <a:lnTo>
                    <a:pt x="449672" y="88694"/>
                  </a:lnTo>
                  <a:cubicBezTo>
                    <a:pt x="458291" y="134216"/>
                    <a:pt x="459988" y="180963"/>
                    <a:pt x="453786" y="227060"/>
                  </a:cubicBezTo>
                  <a:cubicBezTo>
                    <a:pt x="428979" y="411448"/>
                    <a:pt x="279675" y="572580"/>
                    <a:pt x="97667" y="611139"/>
                  </a:cubicBezTo>
                  <a:cubicBezTo>
                    <a:pt x="75602" y="615831"/>
                    <a:pt x="53422" y="618822"/>
                    <a:pt x="31214" y="620259"/>
                  </a:cubicBezTo>
                  <a:lnTo>
                    <a:pt x="0" y="620167"/>
                  </a:lnTo>
                  <a:close/>
                </a:path>
              </a:pathLst>
            </a:custGeom>
            <a:solidFill>
              <a:schemeClr val="accent3"/>
            </a:solidFill>
            <a:ln w="648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61036EA9-EEA4-4019-A402-750341162577}"/>
                </a:ext>
              </a:extLst>
            </p:cNvPr>
            <p:cNvSpPr/>
            <p:nvPr/>
          </p:nvSpPr>
          <p:spPr>
            <a:xfrm>
              <a:off x="1" y="1"/>
              <a:ext cx="316239" cy="511035"/>
            </a:xfrm>
            <a:custGeom>
              <a:avLst/>
              <a:gdLst>
                <a:gd name="connsiteX0" fmla="*/ 300182 w 316239"/>
                <a:gd name="connsiteY0" fmla="*/ 91752 h 511035"/>
                <a:gd name="connsiteX1" fmla="*/ 300777 w 316239"/>
                <a:gd name="connsiteY1" fmla="*/ 108632 h 511035"/>
                <a:gd name="connsiteX2" fmla="*/ 35779 w 316239"/>
                <a:gd name="connsiteY2" fmla="*/ 224706 h 511035"/>
                <a:gd name="connsiteX3" fmla="*/ 311494 w 316239"/>
                <a:gd name="connsiteY3" fmla="*/ 366794 h 511035"/>
                <a:gd name="connsiteX4" fmla="*/ 303670 w 316239"/>
                <a:gd name="connsiteY4" fmla="*/ 381772 h 511035"/>
                <a:gd name="connsiteX5" fmla="*/ 23603 w 316239"/>
                <a:gd name="connsiteY5" fmla="*/ 236760 h 511035"/>
                <a:gd name="connsiteX6" fmla="*/ 44376 w 316239"/>
                <a:gd name="connsiteY6" fmla="*/ 500332 h 511035"/>
                <a:gd name="connsiteX7" fmla="*/ 28234 w 316239"/>
                <a:gd name="connsiteY7" fmla="*/ 505200 h 511035"/>
                <a:gd name="connsiteX8" fmla="*/ 6593 w 316239"/>
                <a:gd name="connsiteY8" fmla="*/ 239216 h 511035"/>
                <a:gd name="connsiteX9" fmla="*/ 5481 w 316239"/>
                <a:gd name="connsiteY9" fmla="*/ 229027 h 511035"/>
                <a:gd name="connsiteX10" fmla="*/ 6443 w 316239"/>
                <a:gd name="connsiteY10" fmla="*/ 228036 h 511035"/>
                <a:gd name="connsiteX11" fmla="*/ 7713 w 316239"/>
                <a:gd name="connsiteY11" fmla="*/ 226672 h 511035"/>
                <a:gd name="connsiteX12" fmla="*/ 7777 w 316239"/>
                <a:gd name="connsiteY12" fmla="*/ 225693 h 511035"/>
                <a:gd name="connsiteX13" fmla="*/ 0 w 316239"/>
                <a:gd name="connsiteY13" fmla="*/ 219714 h 511035"/>
                <a:gd name="connsiteX14" fmla="*/ 0 w 316239"/>
                <a:gd name="connsiteY14" fmla="*/ 198402 h 511035"/>
                <a:gd name="connsiteX15" fmla="*/ 21661 w 316239"/>
                <a:gd name="connsiteY15" fmla="*/ 214945 h 511035"/>
                <a:gd name="connsiteX16" fmla="*/ 300182 w 316239"/>
                <a:gd name="connsiteY16" fmla="*/ 91752 h 511035"/>
                <a:gd name="connsiteX17" fmla="*/ 91344 w 316239"/>
                <a:gd name="connsiteY17" fmla="*/ 0 h 511035"/>
                <a:gd name="connsiteX18" fmla="*/ 123660 w 316239"/>
                <a:gd name="connsiteY18" fmla="*/ 0 h 511035"/>
                <a:gd name="connsiteX19" fmla="*/ 114557 w 316239"/>
                <a:gd name="connsiteY19" fmla="*/ 4315 h 511035"/>
                <a:gd name="connsiteX20" fmla="*/ 51344 w 316239"/>
                <a:gd name="connsiteY20" fmla="*/ 46858 h 511035"/>
                <a:gd name="connsiteX21" fmla="*/ 0 w 316239"/>
                <a:gd name="connsiteY21" fmla="*/ 93897 h 511035"/>
                <a:gd name="connsiteX22" fmla="*/ 0 w 316239"/>
                <a:gd name="connsiteY22" fmla="*/ 71370 h 511035"/>
                <a:gd name="connsiteX23" fmla="*/ 42132 w 316239"/>
                <a:gd name="connsiteY23" fmla="*/ 32981 h 51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6239" h="511035">
                  <a:moveTo>
                    <a:pt x="300182" y="91752"/>
                  </a:moveTo>
                  <a:cubicBezTo>
                    <a:pt x="310880" y="90398"/>
                    <a:pt x="311475" y="107278"/>
                    <a:pt x="300777" y="108632"/>
                  </a:cubicBezTo>
                  <a:cubicBezTo>
                    <a:pt x="203032" y="120706"/>
                    <a:pt x="110935" y="161046"/>
                    <a:pt x="35779" y="224706"/>
                  </a:cubicBezTo>
                  <a:cubicBezTo>
                    <a:pt x="121446" y="283303"/>
                    <a:pt x="214060" y="331031"/>
                    <a:pt x="311494" y="366794"/>
                  </a:cubicBezTo>
                  <a:cubicBezTo>
                    <a:pt x="321688" y="370537"/>
                    <a:pt x="313762" y="385422"/>
                    <a:pt x="303670" y="381772"/>
                  </a:cubicBezTo>
                  <a:cubicBezTo>
                    <a:pt x="204614" y="345339"/>
                    <a:pt x="110529" y="296617"/>
                    <a:pt x="23603" y="236760"/>
                  </a:cubicBezTo>
                  <a:cubicBezTo>
                    <a:pt x="13932" y="325141"/>
                    <a:pt x="20978" y="414558"/>
                    <a:pt x="44376" y="500332"/>
                  </a:cubicBezTo>
                  <a:cubicBezTo>
                    <a:pt x="47187" y="510784"/>
                    <a:pt x="31095" y="515698"/>
                    <a:pt x="28234" y="505200"/>
                  </a:cubicBezTo>
                  <a:cubicBezTo>
                    <a:pt x="4768" y="418618"/>
                    <a:pt x="-2574" y="328453"/>
                    <a:pt x="6593" y="239216"/>
                  </a:cubicBezTo>
                  <a:cubicBezTo>
                    <a:pt x="3471" y="236713"/>
                    <a:pt x="2974" y="232144"/>
                    <a:pt x="5481" y="229027"/>
                  </a:cubicBezTo>
                  <a:cubicBezTo>
                    <a:pt x="5771" y="228665"/>
                    <a:pt x="6092" y="228331"/>
                    <a:pt x="6443" y="228036"/>
                  </a:cubicBezTo>
                  <a:lnTo>
                    <a:pt x="7713" y="226672"/>
                  </a:lnTo>
                  <a:lnTo>
                    <a:pt x="7777" y="225693"/>
                  </a:lnTo>
                  <a:lnTo>
                    <a:pt x="0" y="219714"/>
                  </a:lnTo>
                  <a:lnTo>
                    <a:pt x="0" y="198402"/>
                  </a:lnTo>
                  <a:lnTo>
                    <a:pt x="21661" y="214945"/>
                  </a:lnTo>
                  <a:cubicBezTo>
                    <a:pt x="100310" y="147295"/>
                    <a:pt x="197218" y="104435"/>
                    <a:pt x="300182" y="91752"/>
                  </a:cubicBezTo>
                  <a:close/>
                  <a:moveTo>
                    <a:pt x="91344" y="0"/>
                  </a:moveTo>
                  <a:lnTo>
                    <a:pt x="123660" y="0"/>
                  </a:lnTo>
                  <a:lnTo>
                    <a:pt x="114557" y="4315"/>
                  </a:lnTo>
                  <a:cubicBezTo>
                    <a:pt x="92427" y="16920"/>
                    <a:pt x="71299" y="31145"/>
                    <a:pt x="51344" y="46858"/>
                  </a:cubicBezTo>
                  <a:lnTo>
                    <a:pt x="0" y="93897"/>
                  </a:lnTo>
                  <a:lnTo>
                    <a:pt x="0" y="71370"/>
                  </a:lnTo>
                  <a:lnTo>
                    <a:pt x="42132" y="32981"/>
                  </a:lnTo>
                  <a:close/>
                </a:path>
              </a:pathLst>
            </a:custGeom>
            <a:solidFill>
              <a:schemeClr val="bg2"/>
            </a:solidFill>
            <a:ln w="64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30581" y="4025286"/>
            <a:ext cx="1158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80" dirty="0">
                <a:solidFill>
                  <a:srgbClr val="EECF1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2025. 1. 2 </a:t>
            </a:r>
            <a:endParaRPr lang="ko-KR" altLang="en-US" sz="2000" spc="-180" dirty="0">
              <a:solidFill>
                <a:srgbClr val="EECF1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581" y="4382693"/>
            <a:ext cx="156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8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저항성 관리 </a:t>
            </a:r>
            <a:r>
              <a:rPr lang="en-US" altLang="ko-KR" sz="2000" spc="-180" dirty="0">
                <a:solidFill>
                  <a:schemeClr val="bg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TF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88" y="5585932"/>
            <a:ext cx="7946584" cy="6462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8125" y="2544909"/>
            <a:ext cx="644311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700" spc="-1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농약 저항성 관리 교육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30581" y="1965487"/>
            <a:ext cx="4476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 </a:t>
            </a:r>
            <a:r>
              <a:rPr lang="ko-KR" altLang="en-US" sz="4000" spc="-18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공통 교육자료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58" y="5874282"/>
            <a:ext cx="2994709" cy="6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4361182" y="1219201"/>
            <a:ext cx="6078280" cy="4530142"/>
            <a:chOff x="3973033" y="1394637"/>
            <a:chExt cx="6078280" cy="4354705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3973033" y="1394637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4841359" y="1394637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578011" y="1394637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7446337" y="1394637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9182989" y="1394637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10051313" y="1394637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8314663" y="1394637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5709685" y="1394637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520753" y="307099"/>
            <a:ext cx="5408344" cy="523220"/>
            <a:chOff x="520753" y="307099"/>
            <a:chExt cx="5408344" cy="523220"/>
          </a:xfrm>
        </p:grpSpPr>
        <p:sp>
          <p:nvSpPr>
            <p:cNvPr id="44" name="TextBox 43"/>
            <p:cNvSpPr txBox="1"/>
            <p:nvPr/>
          </p:nvSpPr>
          <p:spPr>
            <a:xfrm>
              <a:off x="1030640" y="320985"/>
              <a:ext cx="4898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살충제 저항성 </a:t>
              </a:r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발생보고</a:t>
              </a:r>
              <a:r>
                <a:rPr lang="en-US" altLang="ko-KR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(1908~2011)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03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403695" y="5826088"/>
            <a:ext cx="878766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ko-KR" altLang="en-US" sz="1200" spc="-6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 회수</a:t>
            </a:r>
            <a:r>
              <a:rPr lang="en-US" altLang="ko-KR" sz="1200" spc="-6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spc="-6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  <a:r>
              <a:rPr lang="en-US" altLang="ko-KR" sz="1200" spc="-6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200" spc="-6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11555" y="6146032"/>
            <a:ext cx="1995738" cy="26161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indent="216000" algn="r"/>
            <a:r>
              <a:rPr lang="ko-KR" altLang="en-US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자료제공 </a:t>
            </a:r>
            <a:r>
              <a:rPr lang="en-US" altLang="ko-KR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spc="-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바이엘크롭사이언스</a:t>
            </a:r>
            <a:r>
              <a:rPr lang="ko-KR" altLang="en-US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29745" y="1350082"/>
            <a:ext cx="552716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유기인계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15209" y="1751528"/>
            <a:ext cx="96725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피레스로이드계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53387" y="2554420"/>
            <a:ext cx="82907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카바메이트계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38851" y="2955866"/>
            <a:ext cx="124361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네오니코티노이드계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04592" y="3357312"/>
            <a:ext cx="157786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altLang="ko-KR" sz="12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Multi site(</a:t>
            </a:r>
            <a:r>
              <a:rPr lang="en-US" altLang="ko-KR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Choropicrin</a:t>
            </a:r>
            <a:r>
              <a:rPr lang="en-US" altLang="ko-KR" sz="12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)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81811" y="3767889"/>
            <a:ext cx="1200650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altLang="ko-KR" sz="12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MITI</a:t>
            </a:r>
            <a:r>
              <a:rPr lang="ko-KR" altLang="en-US" sz="12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계</a:t>
            </a:r>
            <a:r>
              <a:rPr lang="en-US" altLang="ko-KR" sz="12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, Rotenone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60899" y="4160204"/>
            <a:ext cx="32156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altLang="ko-KR" sz="12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BT</a:t>
            </a:r>
            <a:r>
              <a:rPr lang="ko-KR" altLang="en-US" sz="12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계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591566" y="4561650"/>
            <a:ext cx="69089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스피노신계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453387" y="4963096"/>
            <a:ext cx="82907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페닐피라졸계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06102" y="5364537"/>
            <a:ext cx="27635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기타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450488" y="5826088"/>
            <a:ext cx="9489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217914" y="5826088"/>
            <a:ext cx="28469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500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039712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1000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75734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2000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644690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2500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386139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3500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249667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4000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513016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3000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913739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1500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91566" y="2152974"/>
            <a:ext cx="69089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유기염소계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492852" y="1350082"/>
            <a:ext cx="5845620" cy="4291454"/>
            <a:chOff x="3492852" y="1350082"/>
            <a:chExt cx="5845620" cy="4291454"/>
          </a:xfrm>
        </p:grpSpPr>
        <p:grpSp>
          <p:nvGrpSpPr>
            <p:cNvPr id="2" name="그룹 1"/>
            <p:cNvGrpSpPr/>
            <p:nvPr/>
          </p:nvGrpSpPr>
          <p:grpSpPr>
            <a:xfrm>
              <a:off x="3492855" y="1350082"/>
              <a:ext cx="5845617" cy="276999"/>
              <a:chOff x="3492855" y="1350082"/>
              <a:chExt cx="5845617" cy="276999"/>
            </a:xfrm>
          </p:grpSpPr>
          <p:sp>
            <p:nvSpPr>
              <p:cNvPr id="42" name="양쪽 모서리가 둥근 사각형 41"/>
              <p:cNvSpPr/>
              <p:nvPr/>
            </p:nvSpPr>
            <p:spPr>
              <a:xfrm rot="5400000">
                <a:off x="6302105" y="-1434227"/>
                <a:ext cx="227117" cy="584561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03864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849825" y="1350082"/>
                <a:ext cx="488647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3357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492854" y="1751528"/>
              <a:ext cx="5356972" cy="276999"/>
              <a:chOff x="3492854" y="1751528"/>
              <a:chExt cx="5356972" cy="276999"/>
            </a:xfrm>
          </p:grpSpPr>
          <p:sp>
            <p:nvSpPr>
              <p:cNvPr id="48" name="양쪽 모서리가 둥근 사각형 47"/>
              <p:cNvSpPr/>
              <p:nvPr/>
            </p:nvSpPr>
            <p:spPr>
              <a:xfrm rot="5400000">
                <a:off x="6057781" y="-788458"/>
                <a:ext cx="227117" cy="53569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1221AE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361179" y="1751528"/>
                <a:ext cx="488647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3077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492855" y="2554420"/>
              <a:ext cx="1219644" cy="276999"/>
              <a:chOff x="3492855" y="2554420"/>
              <a:chExt cx="1219644" cy="276999"/>
            </a:xfrm>
          </p:grpSpPr>
          <p:sp>
            <p:nvSpPr>
              <p:cNvPr id="51" name="양쪽 모서리가 둥근 사각형 50"/>
              <p:cNvSpPr/>
              <p:nvPr/>
            </p:nvSpPr>
            <p:spPr>
              <a:xfrm rot="5400000">
                <a:off x="3989118" y="2083098"/>
                <a:ext cx="227117" cy="121964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18751" y="2554420"/>
                <a:ext cx="393748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704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3492852" y="2955866"/>
              <a:ext cx="600521" cy="276999"/>
              <a:chOff x="3492852" y="2955866"/>
              <a:chExt cx="600521" cy="276999"/>
            </a:xfrm>
          </p:grpSpPr>
          <p:sp>
            <p:nvSpPr>
              <p:cNvPr id="54" name="양쪽 모서리가 둥근 사각형 53"/>
              <p:cNvSpPr/>
              <p:nvPr/>
            </p:nvSpPr>
            <p:spPr>
              <a:xfrm rot="5400000">
                <a:off x="3679554" y="2794105"/>
                <a:ext cx="227117" cy="60052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00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671143" y="2955866"/>
                <a:ext cx="393748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346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492853" y="3357312"/>
              <a:ext cx="477008" cy="276999"/>
              <a:chOff x="3492853" y="3357312"/>
              <a:chExt cx="477008" cy="276999"/>
            </a:xfrm>
          </p:grpSpPr>
          <p:sp>
            <p:nvSpPr>
              <p:cNvPr id="57" name="양쪽 모서리가 둥근 사각형 56"/>
              <p:cNvSpPr/>
              <p:nvPr/>
            </p:nvSpPr>
            <p:spPr>
              <a:xfrm rot="5400000">
                <a:off x="3451294" y="3423813"/>
                <a:ext cx="227117" cy="144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671011" y="3357312"/>
                <a:ext cx="298850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83</a:t>
                </a:r>
                <a:endParaRPr lang="ko-KR" altLang="en-US" sz="1200" spc="-1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492852" y="3767889"/>
              <a:ext cx="477009" cy="276999"/>
              <a:chOff x="3492852" y="3767889"/>
              <a:chExt cx="477009" cy="276999"/>
            </a:xfrm>
          </p:grpSpPr>
          <p:sp>
            <p:nvSpPr>
              <p:cNvPr id="60" name="양쪽 모서리가 둥근 사각형 59"/>
              <p:cNvSpPr/>
              <p:nvPr/>
            </p:nvSpPr>
            <p:spPr>
              <a:xfrm rot="5400000">
                <a:off x="3444252" y="3841432"/>
                <a:ext cx="226800" cy="129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2D05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671011" y="3767889"/>
                <a:ext cx="298850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78</a:t>
                </a:r>
                <a:endParaRPr lang="ko-KR" altLang="en-US" sz="1200" spc="-1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492853" y="4160204"/>
              <a:ext cx="477008" cy="276999"/>
              <a:chOff x="3492853" y="4160204"/>
              <a:chExt cx="477008" cy="276999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5400000">
                <a:off x="3444094" y="4233905"/>
                <a:ext cx="227117" cy="129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5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08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671011" y="4160204"/>
                <a:ext cx="298850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77</a:t>
                </a:r>
                <a:endParaRPr lang="ko-KR" altLang="en-US" sz="1200" spc="-1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3492853" y="4561650"/>
              <a:ext cx="477008" cy="276999"/>
              <a:chOff x="3492853" y="4561650"/>
              <a:chExt cx="477008" cy="276999"/>
            </a:xfrm>
          </p:grpSpPr>
          <p:sp>
            <p:nvSpPr>
              <p:cNvPr id="66" name="양쪽 모서리가 둥근 사각형 65"/>
              <p:cNvSpPr/>
              <p:nvPr/>
            </p:nvSpPr>
            <p:spPr>
              <a:xfrm rot="5400000">
                <a:off x="3440494" y="4638951"/>
                <a:ext cx="227117" cy="122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F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08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671011" y="4561650"/>
                <a:ext cx="298850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74</a:t>
                </a:r>
                <a:endParaRPr lang="ko-KR" altLang="en-US" sz="1200" spc="-1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3492853" y="4963096"/>
              <a:ext cx="477008" cy="276999"/>
              <a:chOff x="3492853" y="4963096"/>
              <a:chExt cx="477008" cy="276999"/>
            </a:xfrm>
          </p:grpSpPr>
          <p:sp>
            <p:nvSpPr>
              <p:cNvPr id="69" name="양쪽 모서리가 둥근 사각형 68"/>
              <p:cNvSpPr/>
              <p:nvPr/>
            </p:nvSpPr>
            <p:spPr>
              <a:xfrm rot="5400000">
                <a:off x="3440494" y="5040397"/>
                <a:ext cx="227117" cy="122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08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671011" y="4963096"/>
                <a:ext cx="298850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>
                        <a:lumMod val="50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73</a:t>
                </a:r>
                <a:endParaRPr lang="ko-KR" altLang="en-US" sz="1200" spc="-1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3492854" y="5364537"/>
              <a:ext cx="1245044" cy="276999"/>
              <a:chOff x="3492854" y="5364537"/>
              <a:chExt cx="1245044" cy="276999"/>
            </a:xfrm>
          </p:grpSpPr>
          <p:sp>
            <p:nvSpPr>
              <p:cNvPr id="72" name="양쪽 모서리가 둥근 사각형 71"/>
              <p:cNvSpPr/>
              <p:nvPr/>
            </p:nvSpPr>
            <p:spPr>
              <a:xfrm rot="5400000">
                <a:off x="4001817" y="4880515"/>
                <a:ext cx="227117" cy="1245044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50000"/>
                </a:schemeClr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344150" y="5364537"/>
                <a:ext cx="393748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715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3492854" y="2152974"/>
              <a:ext cx="2572195" cy="276999"/>
              <a:chOff x="3492854" y="2152974"/>
              <a:chExt cx="2572195" cy="276999"/>
            </a:xfrm>
          </p:grpSpPr>
          <p:sp>
            <p:nvSpPr>
              <p:cNvPr id="95" name="양쪽 모서리가 둥근 사각형 94"/>
              <p:cNvSpPr/>
              <p:nvPr/>
            </p:nvSpPr>
            <p:spPr>
              <a:xfrm rot="5400000">
                <a:off x="4665393" y="1005377"/>
                <a:ext cx="227117" cy="257219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C3799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5576402" y="2152974"/>
                <a:ext cx="488647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1481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2484130" y="1219200"/>
            <a:ext cx="8423163" cy="4530142"/>
            <a:chOff x="2484130" y="1219200"/>
            <a:chExt cx="8423163" cy="4530142"/>
          </a:xfrm>
        </p:grpSpPr>
        <p:cxnSp>
          <p:nvCxnSpPr>
            <p:cNvPr id="82" name="직선 연결선 81"/>
            <p:cNvCxnSpPr/>
            <p:nvPr/>
          </p:nvCxnSpPr>
          <p:spPr>
            <a:xfrm>
              <a:off x="3492856" y="1219200"/>
              <a:ext cx="0" cy="45301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2484130" y="5749342"/>
              <a:ext cx="842316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50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153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1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56458" y="2335081"/>
            <a:ext cx="3286156" cy="1417965"/>
            <a:chOff x="4456458" y="2335081"/>
            <a:chExt cx="3286156" cy="1417965"/>
          </a:xfrm>
        </p:grpSpPr>
        <p:sp>
          <p:nvSpPr>
            <p:cNvPr id="3" name="TextBox 2"/>
            <p:cNvSpPr txBox="1"/>
            <p:nvPr/>
          </p:nvSpPr>
          <p:spPr>
            <a:xfrm>
              <a:off x="4456458" y="3106715"/>
              <a:ext cx="3286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60" dirty="0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관리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789302" y="2335081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04</a:t>
              </a:r>
              <a:endParaRPr lang="id-ID" sz="28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789302" y="2911641"/>
              <a:ext cx="6204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435479" y="433862"/>
            <a:ext cx="4310785" cy="401581"/>
            <a:chOff x="435479" y="433862"/>
            <a:chExt cx="4310785" cy="401581"/>
          </a:xfrm>
        </p:grpSpPr>
        <p:sp>
          <p:nvSpPr>
            <p:cNvPr id="25" name="TextBox 24"/>
            <p:cNvSpPr txBox="1"/>
            <p:nvPr/>
          </p:nvSpPr>
          <p:spPr>
            <a:xfrm>
              <a:off x="435479" y="433862"/>
              <a:ext cx="197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80" dirty="0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관리 교육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331" y="435333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한국작물보호협회</a:t>
              </a:r>
              <a:endParaRPr lang="en-US" altLang="ko-KR" sz="100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Korea Crop Protection Association</a:t>
              </a:r>
              <a:endParaRPr lang="ko-KR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2611486" y="479582"/>
              <a:ext cx="0" cy="29003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502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1714684" y="2073977"/>
            <a:ext cx="4488368" cy="425489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254000" dist="508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2115608" y="2000115"/>
            <a:ext cx="3686519" cy="578294"/>
            <a:chOff x="3066506" y="1329558"/>
            <a:chExt cx="3686519" cy="578294"/>
          </a:xfrm>
        </p:grpSpPr>
        <p:grpSp>
          <p:nvGrpSpPr>
            <p:cNvPr id="36" name="그룹 35"/>
            <p:cNvGrpSpPr/>
            <p:nvPr/>
          </p:nvGrpSpPr>
          <p:grpSpPr>
            <a:xfrm>
              <a:off x="3066506" y="1329558"/>
              <a:ext cx="3686519" cy="578294"/>
              <a:chOff x="3066506" y="1329558"/>
              <a:chExt cx="3686519" cy="578294"/>
            </a:xfrm>
          </p:grpSpPr>
          <p:pic>
            <p:nvPicPr>
              <p:cNvPr id="47" name="그래픽 15">
                <a:extLst>
                  <a:ext uri="{FF2B5EF4-FFF2-40B4-BE49-F238E27FC236}">
                    <a16:creationId xmlns:a16="http://schemas.microsoft.com/office/drawing/2014/main" id="{95508225-93FD-599F-08EE-E98539E57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222336" y="1509408"/>
                <a:ext cx="3374858" cy="398444"/>
              </a:xfrm>
              <a:prstGeom prst="rect">
                <a:avLst/>
              </a:prstGeom>
            </p:spPr>
          </p:pic>
          <p:grpSp>
            <p:nvGrpSpPr>
              <p:cNvPr id="48" name="그룹 47"/>
              <p:cNvGrpSpPr/>
              <p:nvPr/>
            </p:nvGrpSpPr>
            <p:grpSpPr>
              <a:xfrm>
                <a:off x="3066506" y="1329558"/>
                <a:ext cx="3686519" cy="455489"/>
                <a:chOff x="3066506" y="1334656"/>
                <a:chExt cx="3686519" cy="455489"/>
              </a:xfrm>
            </p:grpSpPr>
            <p:sp>
              <p:nvSpPr>
                <p:cNvPr id="49" name="이등변 삼각형 48"/>
                <p:cNvSpPr/>
                <p:nvPr/>
              </p:nvSpPr>
              <p:spPr>
                <a:xfrm>
                  <a:off x="3066506" y="1334659"/>
                  <a:ext cx="88522" cy="73932"/>
                </a:xfrm>
                <a:prstGeom prst="triangle">
                  <a:avLst>
                    <a:gd name="adj" fmla="val 75790"/>
                  </a:avLst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이등변 삼각형 49"/>
                <p:cNvSpPr/>
                <p:nvPr/>
              </p:nvSpPr>
              <p:spPr>
                <a:xfrm flipH="1">
                  <a:off x="6664503" y="1334659"/>
                  <a:ext cx="88522" cy="73932"/>
                </a:xfrm>
                <a:prstGeom prst="triangle">
                  <a:avLst>
                    <a:gd name="adj" fmla="val 75790"/>
                  </a:avLst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사다리꼴 50"/>
                <p:cNvSpPr/>
                <p:nvPr/>
              </p:nvSpPr>
              <p:spPr>
                <a:xfrm rot="10800000">
                  <a:off x="3127434" y="1334656"/>
                  <a:ext cx="3558282" cy="455489"/>
                </a:xfrm>
                <a:prstGeom prst="trapezoid">
                  <a:avLst>
                    <a:gd name="adj" fmla="val 14631"/>
                  </a:avLst>
                </a:prstGeom>
                <a:gradFill>
                  <a:gsLst>
                    <a:gs pos="9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5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5" name="TextBox 44"/>
            <p:cNvSpPr txBox="1"/>
            <p:nvPr/>
          </p:nvSpPr>
          <p:spPr>
            <a:xfrm>
              <a:off x="3219357" y="1376918"/>
              <a:ext cx="338081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1600" spc="-60" dirty="0">
                  <a:solidFill>
                    <a:srgbClr val="FFD34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기본적인 </a:t>
              </a:r>
              <a:r>
                <a:rPr lang="ko-KR" altLang="en-US" sz="1600" spc="-60" dirty="0" err="1">
                  <a:solidFill>
                    <a:srgbClr val="FFD34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방제방법</a:t>
              </a:r>
              <a:endParaRPr lang="en-US" altLang="ko-KR" sz="1600" spc="-60" dirty="0">
                <a:solidFill>
                  <a:srgbClr val="FFD3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929487" y="2540139"/>
            <a:ext cx="427413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골고루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묻도록 충분한 양 살포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기준량 살포 준수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108000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정량 사용 준수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살균제 예방적 사용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108000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식물병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발병 전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예방살포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권장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발병이 없거나 적어도 시기에 맞는 방제 필수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108000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식물병은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조건이 갖춰지면 언제든 발병 가능함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indent="216000"/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예방적 방제가 필요함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해충 발생초기 시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약제처리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108000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다발생기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대비 효과적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방제가능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종합적방제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IPM_Integrated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Pest Management)</a:t>
            </a:r>
          </a:p>
          <a:p>
            <a:pPr indent="108000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경종적방제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내병성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내충성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품종 선발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indent="108000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재배초기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생물학적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방제수단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천적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생물농약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indent="108000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재배중기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해충발생정도에 따라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화학적방제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43" name="그룹 42"/>
          <p:cNvGrpSpPr/>
          <p:nvPr/>
        </p:nvGrpSpPr>
        <p:grpSpPr>
          <a:xfrm>
            <a:off x="520753" y="307099"/>
            <a:ext cx="4518357" cy="523220"/>
            <a:chOff x="520753" y="307099"/>
            <a:chExt cx="4518357" cy="523220"/>
          </a:xfrm>
        </p:grpSpPr>
        <p:sp>
          <p:nvSpPr>
            <p:cNvPr id="44" name="TextBox 43"/>
            <p:cNvSpPr txBox="1"/>
            <p:nvPr/>
          </p:nvSpPr>
          <p:spPr>
            <a:xfrm>
              <a:off x="1030640" y="320985"/>
              <a:ext cx="4008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관리 기본 준수사항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04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402520" y="1095641"/>
            <a:ext cx="9341660" cy="809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16000">
              <a:lnSpc>
                <a:spcPct val="120000"/>
              </a:lnSpc>
              <a:buBlip>
                <a:blip r:embed="rId4"/>
              </a:buBlip>
            </a:pPr>
            <a:r>
              <a:rPr lang="ko-KR" altLang="en-US" sz="20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약제저항성의 발생은 필연적인 것으로</a:t>
            </a:r>
            <a:r>
              <a:rPr lang="en-US" altLang="ko-KR" sz="20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대부분 약제는 저항성이 발달할 수 있음</a:t>
            </a:r>
          </a:p>
          <a:p>
            <a:pPr indent="216000">
              <a:lnSpc>
                <a:spcPct val="120000"/>
              </a:lnSpc>
              <a:buBlip>
                <a:blip r:embed="rId4"/>
              </a:buBlip>
            </a:pPr>
            <a:r>
              <a:rPr lang="ko-KR" altLang="en-US" sz="20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저항성 발생을 지연시키는 방향으로 관리해야 농가에서 경제적으로 작물을 재배할 수 있음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591484" y="2073977"/>
            <a:ext cx="4488368" cy="425489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254000" dist="508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6992408" y="2000115"/>
            <a:ext cx="3686519" cy="578294"/>
            <a:chOff x="3066506" y="1329558"/>
            <a:chExt cx="3686519" cy="578294"/>
          </a:xfrm>
        </p:grpSpPr>
        <p:grpSp>
          <p:nvGrpSpPr>
            <p:cNvPr id="66" name="그룹 65"/>
            <p:cNvGrpSpPr/>
            <p:nvPr/>
          </p:nvGrpSpPr>
          <p:grpSpPr>
            <a:xfrm>
              <a:off x="3066506" y="1329558"/>
              <a:ext cx="3686519" cy="578294"/>
              <a:chOff x="3066506" y="1329558"/>
              <a:chExt cx="3686519" cy="578294"/>
            </a:xfrm>
          </p:grpSpPr>
          <p:pic>
            <p:nvPicPr>
              <p:cNvPr id="68" name="그래픽 15">
                <a:extLst>
                  <a:ext uri="{FF2B5EF4-FFF2-40B4-BE49-F238E27FC236}">
                    <a16:creationId xmlns:a16="http://schemas.microsoft.com/office/drawing/2014/main" id="{95508225-93FD-599F-08EE-E98539E57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222336" y="1509408"/>
                <a:ext cx="3374858" cy="398444"/>
              </a:xfrm>
              <a:prstGeom prst="rect">
                <a:avLst/>
              </a:prstGeom>
            </p:spPr>
          </p:pic>
          <p:grpSp>
            <p:nvGrpSpPr>
              <p:cNvPr id="69" name="그룹 68"/>
              <p:cNvGrpSpPr/>
              <p:nvPr/>
            </p:nvGrpSpPr>
            <p:grpSpPr>
              <a:xfrm>
                <a:off x="3066506" y="1329558"/>
                <a:ext cx="3686519" cy="455489"/>
                <a:chOff x="3066506" y="1334656"/>
                <a:chExt cx="3686519" cy="455489"/>
              </a:xfrm>
            </p:grpSpPr>
            <p:sp>
              <p:nvSpPr>
                <p:cNvPr id="70" name="이등변 삼각형 69"/>
                <p:cNvSpPr/>
                <p:nvPr/>
              </p:nvSpPr>
              <p:spPr>
                <a:xfrm>
                  <a:off x="3066506" y="1334659"/>
                  <a:ext cx="88522" cy="73932"/>
                </a:xfrm>
                <a:prstGeom prst="triangle">
                  <a:avLst>
                    <a:gd name="adj" fmla="val 75790"/>
                  </a:avLst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이등변 삼각형 70"/>
                <p:cNvSpPr/>
                <p:nvPr/>
              </p:nvSpPr>
              <p:spPr>
                <a:xfrm flipH="1">
                  <a:off x="6664503" y="1334659"/>
                  <a:ext cx="88522" cy="73932"/>
                </a:xfrm>
                <a:prstGeom prst="triangle">
                  <a:avLst>
                    <a:gd name="adj" fmla="val 75790"/>
                  </a:avLst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사다리꼴 71"/>
                <p:cNvSpPr/>
                <p:nvPr/>
              </p:nvSpPr>
              <p:spPr>
                <a:xfrm rot="10800000">
                  <a:off x="3127434" y="1334656"/>
                  <a:ext cx="3558282" cy="455489"/>
                </a:xfrm>
                <a:prstGeom prst="trapezoid">
                  <a:avLst>
                    <a:gd name="adj" fmla="val 14631"/>
                  </a:avLst>
                </a:prstGeom>
                <a:gradFill>
                  <a:gsLst>
                    <a:gs pos="9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5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7" name="TextBox 66"/>
            <p:cNvSpPr txBox="1"/>
            <p:nvPr/>
          </p:nvSpPr>
          <p:spPr>
            <a:xfrm>
              <a:off x="3219357" y="1376918"/>
              <a:ext cx="338081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1600" spc="-60" dirty="0">
                  <a:solidFill>
                    <a:srgbClr val="FFD34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농약의 사용 및 처방</a:t>
              </a:r>
              <a:endParaRPr lang="en-US" altLang="ko-KR" sz="1600" spc="-60" dirty="0">
                <a:solidFill>
                  <a:srgbClr val="FFD3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6806287" y="2540139"/>
            <a:ext cx="427413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작용기작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다른 농약을 교대로 살포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교호살포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indent="108000"/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동일계통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연속사용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금지</a:t>
            </a:r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약량보다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적게 자주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살포방법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지양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다작용점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또는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저위험군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살균제와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혼용추천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농약살포 횟수 제한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과살포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금지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농약살포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방제력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작성의 생활화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주요작물의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병해충잡초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방제를 위한 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농약처리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종합관리체계 확립</a:t>
            </a:r>
            <a:r>
              <a:rPr lang="en-US" alt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준수 필요</a:t>
            </a:r>
            <a:endParaRPr lang="en-US" altLang="ko-KR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02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439550" y="1209959"/>
            <a:ext cx="9892800" cy="1036022"/>
            <a:chOff x="5689718" y="1904370"/>
            <a:chExt cx="2786587" cy="101578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689718" y="1904370"/>
              <a:ext cx="2786587" cy="10157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noFill/>
            </a:ln>
            <a:effectLst>
              <a:outerShdw blurRad="2540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689718" y="1904370"/>
              <a:ext cx="2786587" cy="1015784"/>
            </a:xfrm>
            <a:prstGeom prst="roundRect">
              <a:avLst>
                <a:gd name="adj" fmla="val 50000"/>
              </a:avLst>
            </a:prstGeom>
            <a:noFill/>
            <a:ln w="0">
              <a:solidFill>
                <a:srgbClr val="E8E8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3" name="그룹 372"/>
          <p:cNvGrpSpPr/>
          <p:nvPr/>
        </p:nvGrpSpPr>
        <p:grpSpPr>
          <a:xfrm>
            <a:off x="1439550" y="2479513"/>
            <a:ext cx="9892800" cy="1036022"/>
            <a:chOff x="5689718" y="1904370"/>
            <a:chExt cx="2786587" cy="1015784"/>
          </a:xfrm>
        </p:grpSpPr>
        <p:sp>
          <p:nvSpPr>
            <p:cNvPr id="467" name="모서리가 둥근 직사각형 466"/>
            <p:cNvSpPr/>
            <p:nvPr/>
          </p:nvSpPr>
          <p:spPr>
            <a:xfrm>
              <a:off x="5689718" y="1904370"/>
              <a:ext cx="2786587" cy="10157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noFill/>
            </a:ln>
            <a:effectLst>
              <a:outerShdw blurRad="2540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모서리가 둥근 직사각형 467"/>
            <p:cNvSpPr/>
            <p:nvPr/>
          </p:nvSpPr>
          <p:spPr>
            <a:xfrm>
              <a:off x="5689718" y="1904370"/>
              <a:ext cx="2786587" cy="1015784"/>
            </a:xfrm>
            <a:prstGeom prst="roundRect">
              <a:avLst>
                <a:gd name="adj" fmla="val 50000"/>
              </a:avLst>
            </a:prstGeom>
            <a:noFill/>
            <a:ln w="0">
              <a:solidFill>
                <a:srgbClr val="E8E8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0" name="그룹 469"/>
          <p:cNvGrpSpPr/>
          <p:nvPr/>
        </p:nvGrpSpPr>
        <p:grpSpPr>
          <a:xfrm>
            <a:off x="1439550" y="3749067"/>
            <a:ext cx="9892800" cy="1036022"/>
            <a:chOff x="5689718" y="1904370"/>
            <a:chExt cx="2786587" cy="1015784"/>
          </a:xfrm>
        </p:grpSpPr>
        <p:sp>
          <p:nvSpPr>
            <p:cNvPr id="564" name="모서리가 둥근 직사각형 563"/>
            <p:cNvSpPr/>
            <p:nvPr/>
          </p:nvSpPr>
          <p:spPr>
            <a:xfrm>
              <a:off x="5689718" y="1904370"/>
              <a:ext cx="2786587" cy="10157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noFill/>
            </a:ln>
            <a:effectLst>
              <a:outerShdw blurRad="2540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모서리가 둥근 직사각형 564"/>
            <p:cNvSpPr/>
            <p:nvPr/>
          </p:nvSpPr>
          <p:spPr>
            <a:xfrm>
              <a:off x="5689718" y="1904370"/>
              <a:ext cx="2786587" cy="1015784"/>
            </a:xfrm>
            <a:prstGeom prst="roundRect">
              <a:avLst>
                <a:gd name="adj" fmla="val 50000"/>
              </a:avLst>
            </a:prstGeom>
            <a:noFill/>
            <a:ln w="0">
              <a:solidFill>
                <a:srgbClr val="E8E8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7" name="그룹 566"/>
          <p:cNvGrpSpPr/>
          <p:nvPr/>
        </p:nvGrpSpPr>
        <p:grpSpPr>
          <a:xfrm>
            <a:off x="1439550" y="5018622"/>
            <a:ext cx="9892800" cy="1036022"/>
            <a:chOff x="5689718" y="1904370"/>
            <a:chExt cx="2786587" cy="1015784"/>
          </a:xfrm>
        </p:grpSpPr>
        <p:sp>
          <p:nvSpPr>
            <p:cNvPr id="661" name="모서리가 둥근 직사각형 660"/>
            <p:cNvSpPr/>
            <p:nvPr/>
          </p:nvSpPr>
          <p:spPr>
            <a:xfrm>
              <a:off x="5689718" y="1904370"/>
              <a:ext cx="2786587" cy="10157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noFill/>
            </a:ln>
            <a:effectLst>
              <a:outerShdw blurRad="2540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2" name="모서리가 둥근 직사각형 661"/>
            <p:cNvSpPr/>
            <p:nvPr/>
          </p:nvSpPr>
          <p:spPr>
            <a:xfrm>
              <a:off x="5689718" y="1904370"/>
              <a:ext cx="2786587" cy="1015784"/>
            </a:xfrm>
            <a:prstGeom prst="roundRect">
              <a:avLst>
                <a:gd name="adj" fmla="val 50000"/>
              </a:avLst>
            </a:prstGeom>
            <a:noFill/>
            <a:ln w="0">
              <a:solidFill>
                <a:srgbClr val="E8E8E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184066" y="1119962"/>
            <a:ext cx="3207484" cy="5353277"/>
          </a:xfrm>
          <a:prstGeom prst="rect">
            <a:avLst/>
          </a:prstGeom>
          <a:gradFill>
            <a:gsLst>
              <a:gs pos="53000">
                <a:schemeClr val="bg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5" name="그룹 674"/>
          <p:cNvGrpSpPr/>
          <p:nvPr/>
        </p:nvGrpSpPr>
        <p:grpSpPr>
          <a:xfrm>
            <a:off x="7065798" y="1239781"/>
            <a:ext cx="4156968" cy="1006200"/>
            <a:chOff x="7065798" y="1239781"/>
            <a:chExt cx="4156968" cy="1006200"/>
          </a:xfrm>
        </p:grpSpPr>
        <p:grpSp>
          <p:nvGrpSpPr>
            <p:cNvPr id="270" name="그룹 269"/>
            <p:cNvGrpSpPr/>
            <p:nvPr/>
          </p:nvGrpSpPr>
          <p:grpSpPr>
            <a:xfrm>
              <a:off x="7065798" y="1239781"/>
              <a:ext cx="4156968" cy="1006200"/>
              <a:chOff x="7333284" y="1239781"/>
              <a:chExt cx="4156968" cy="1006200"/>
            </a:xfrm>
          </p:grpSpPr>
          <p:sp>
            <p:nvSpPr>
              <p:cNvPr id="267" name="모서리가 둥근 직사각형 266"/>
              <p:cNvSpPr/>
              <p:nvPr/>
            </p:nvSpPr>
            <p:spPr>
              <a:xfrm>
                <a:off x="7511453" y="1322430"/>
                <a:ext cx="3978799" cy="839525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rgbClr val="E736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7333284" y="1239781"/>
                <a:ext cx="2235073" cy="1006200"/>
              </a:xfrm>
              <a:prstGeom prst="rect">
                <a:avLst/>
              </a:prstGeom>
              <a:gradFill>
                <a:gsLst>
                  <a:gs pos="59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8603654" y="1435582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0" dirty="0">
                  <a:solidFill>
                    <a:srgbClr val="E736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같은 계통의 약제만</a:t>
              </a:r>
              <a:endParaRPr lang="en-US" altLang="ko-KR" sz="1600" spc="-10" dirty="0">
                <a:solidFill>
                  <a:srgbClr val="E736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spc="-10" dirty="0">
                  <a:solidFill>
                    <a:srgbClr val="E736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계속 살포시</a:t>
              </a: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46" r="-926" b="71576"/>
            <a:stretch/>
          </p:blipFill>
          <p:spPr>
            <a:xfrm>
              <a:off x="10417611" y="1379743"/>
              <a:ext cx="694832" cy="710722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20753" y="307099"/>
            <a:ext cx="4766327" cy="523220"/>
            <a:chOff x="520753" y="307099"/>
            <a:chExt cx="4766327" cy="523220"/>
          </a:xfrm>
        </p:grpSpPr>
        <p:sp>
          <p:nvSpPr>
            <p:cNvPr id="35" name="TextBox 34"/>
            <p:cNvSpPr txBox="1"/>
            <p:nvPr/>
          </p:nvSpPr>
          <p:spPr>
            <a:xfrm>
              <a:off x="1030640" y="320985"/>
              <a:ext cx="223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관리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47446" y="347705"/>
              <a:ext cx="19396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60" dirty="0">
                  <a:solidFill>
                    <a:srgbClr val="FFE2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살충제</a:t>
              </a:r>
              <a:r>
                <a:rPr lang="en-US" altLang="ko-KR" sz="2000" spc="-60" dirty="0">
                  <a:solidFill>
                    <a:srgbClr val="FFE2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000" spc="-60" dirty="0" err="1">
                  <a:solidFill>
                    <a:srgbClr val="FFE2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교호살포</a:t>
              </a:r>
              <a:r>
                <a:rPr lang="en-US" altLang="ko-KR" sz="2000" spc="-60" dirty="0">
                  <a:solidFill>
                    <a:srgbClr val="FFE2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04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442860" y="6250808"/>
            <a:ext cx="1464183" cy="26161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indent="216000" algn="r"/>
            <a:r>
              <a:rPr lang="ko-KR" altLang="en-US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IRAC Guideline</a:t>
            </a:r>
          </a:p>
        </p:txBody>
      </p:sp>
      <p:grpSp>
        <p:nvGrpSpPr>
          <p:cNvPr id="667" name="그룹 666"/>
          <p:cNvGrpSpPr/>
          <p:nvPr/>
        </p:nvGrpSpPr>
        <p:grpSpPr>
          <a:xfrm>
            <a:off x="2033610" y="6183840"/>
            <a:ext cx="4163040" cy="328578"/>
            <a:chOff x="2033610" y="5964545"/>
            <a:chExt cx="4163040" cy="328578"/>
          </a:xfrm>
        </p:grpSpPr>
        <p:grpSp>
          <p:nvGrpSpPr>
            <p:cNvPr id="666" name="그룹 665"/>
            <p:cNvGrpSpPr/>
            <p:nvPr/>
          </p:nvGrpSpPr>
          <p:grpSpPr>
            <a:xfrm>
              <a:off x="2033610" y="5964545"/>
              <a:ext cx="907089" cy="328578"/>
              <a:chOff x="2033610" y="6276652"/>
              <a:chExt cx="907089" cy="328578"/>
            </a:xfrm>
          </p:grpSpPr>
          <p:sp>
            <p:nvSpPr>
              <p:cNvPr id="65" name="위쪽 화살표 64"/>
              <p:cNvSpPr/>
              <p:nvPr/>
            </p:nvSpPr>
            <p:spPr>
              <a:xfrm>
                <a:off x="2033610" y="6276652"/>
                <a:ext cx="293794" cy="308837"/>
              </a:xfrm>
              <a:prstGeom prst="upArrow">
                <a:avLst>
                  <a:gd name="adj1" fmla="val 100000"/>
                  <a:gd name="adj2" fmla="val 2309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</a:t>
                </a:r>
                <a:endPara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309436" y="6297453"/>
                <a:ext cx="6312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pc="-1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A</a:t>
                </a:r>
                <a:r>
                  <a:rPr lang="ko-KR" altLang="en-US" sz="1400" spc="-1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계통</a:t>
                </a:r>
              </a:p>
            </p:txBody>
          </p:sp>
        </p:grpSp>
        <p:grpSp>
          <p:nvGrpSpPr>
            <p:cNvPr id="665" name="그룹 664"/>
            <p:cNvGrpSpPr/>
            <p:nvPr/>
          </p:nvGrpSpPr>
          <p:grpSpPr>
            <a:xfrm>
              <a:off x="3118927" y="5964545"/>
              <a:ext cx="907089" cy="328578"/>
              <a:chOff x="3118927" y="6276652"/>
              <a:chExt cx="907089" cy="328578"/>
            </a:xfrm>
          </p:grpSpPr>
          <p:sp>
            <p:nvSpPr>
              <p:cNvPr id="70" name="위쪽 화살표 69"/>
              <p:cNvSpPr/>
              <p:nvPr/>
            </p:nvSpPr>
            <p:spPr>
              <a:xfrm>
                <a:off x="3118927" y="6276652"/>
                <a:ext cx="293794" cy="308837"/>
              </a:xfrm>
              <a:prstGeom prst="upArrow">
                <a:avLst>
                  <a:gd name="adj1" fmla="val 100000"/>
                  <a:gd name="adj2" fmla="val 23090"/>
                </a:avLst>
              </a:prstGeom>
              <a:solidFill>
                <a:srgbClr val="F87B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B</a:t>
                </a:r>
                <a:endPara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3394753" y="6297453"/>
                <a:ext cx="6312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pc="-1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B</a:t>
                </a:r>
                <a:r>
                  <a:rPr lang="ko-KR" altLang="en-US" sz="1400" spc="-1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계통</a:t>
                </a:r>
              </a:p>
            </p:txBody>
          </p:sp>
        </p:grpSp>
        <p:grpSp>
          <p:nvGrpSpPr>
            <p:cNvPr id="664" name="그룹 663"/>
            <p:cNvGrpSpPr/>
            <p:nvPr/>
          </p:nvGrpSpPr>
          <p:grpSpPr>
            <a:xfrm>
              <a:off x="4204244" y="5964545"/>
              <a:ext cx="907089" cy="328578"/>
              <a:chOff x="4204244" y="6276652"/>
              <a:chExt cx="907089" cy="328578"/>
            </a:xfrm>
          </p:grpSpPr>
          <p:sp>
            <p:nvSpPr>
              <p:cNvPr id="73" name="위쪽 화살표 72"/>
              <p:cNvSpPr/>
              <p:nvPr/>
            </p:nvSpPr>
            <p:spPr>
              <a:xfrm>
                <a:off x="4204244" y="6276652"/>
                <a:ext cx="293794" cy="308837"/>
              </a:xfrm>
              <a:prstGeom prst="upArrow">
                <a:avLst>
                  <a:gd name="adj1" fmla="val 100000"/>
                  <a:gd name="adj2" fmla="val 2309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</a:t>
                </a:r>
                <a:endPara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480070" y="6297453"/>
                <a:ext cx="6312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pc="-1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C</a:t>
                </a:r>
                <a:r>
                  <a:rPr lang="ko-KR" altLang="en-US" sz="1400" spc="-1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계통</a:t>
                </a:r>
              </a:p>
            </p:txBody>
          </p:sp>
        </p:grpSp>
        <p:grpSp>
          <p:nvGrpSpPr>
            <p:cNvPr id="663" name="그룹 662"/>
            <p:cNvGrpSpPr/>
            <p:nvPr/>
          </p:nvGrpSpPr>
          <p:grpSpPr>
            <a:xfrm>
              <a:off x="5289561" y="5964545"/>
              <a:ext cx="907089" cy="328578"/>
              <a:chOff x="5289561" y="6276652"/>
              <a:chExt cx="907089" cy="328578"/>
            </a:xfrm>
          </p:grpSpPr>
          <p:sp>
            <p:nvSpPr>
              <p:cNvPr id="76" name="위쪽 화살표 75"/>
              <p:cNvSpPr/>
              <p:nvPr/>
            </p:nvSpPr>
            <p:spPr>
              <a:xfrm>
                <a:off x="5289561" y="6276652"/>
                <a:ext cx="293794" cy="308837"/>
              </a:xfrm>
              <a:prstGeom prst="upArrow">
                <a:avLst>
                  <a:gd name="adj1" fmla="val 100000"/>
                  <a:gd name="adj2" fmla="val 23090"/>
                </a:avLst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:r>
                  <a:rPr lang="en-US" altLang="ko-KR" sz="14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</a:t>
                </a:r>
                <a:endParaRPr lang="ko-KR" altLang="en-US" sz="1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565387" y="6297453"/>
                <a:ext cx="6312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pc="-1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D</a:t>
                </a:r>
                <a:r>
                  <a:rPr lang="ko-KR" altLang="en-US" sz="1400" spc="-1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계통</a:t>
                </a:r>
              </a:p>
            </p:txBody>
          </p:sp>
        </p:grpSp>
      </p:grpSp>
      <p:grpSp>
        <p:nvGrpSpPr>
          <p:cNvPr id="674" name="그룹 673"/>
          <p:cNvGrpSpPr/>
          <p:nvPr/>
        </p:nvGrpSpPr>
        <p:grpSpPr>
          <a:xfrm>
            <a:off x="7065798" y="2509335"/>
            <a:ext cx="4156968" cy="1006200"/>
            <a:chOff x="7065798" y="2509335"/>
            <a:chExt cx="4156968" cy="1006200"/>
          </a:xfrm>
        </p:grpSpPr>
        <p:grpSp>
          <p:nvGrpSpPr>
            <p:cNvPr id="374" name="그룹 373"/>
            <p:cNvGrpSpPr/>
            <p:nvPr/>
          </p:nvGrpSpPr>
          <p:grpSpPr>
            <a:xfrm>
              <a:off x="7065798" y="2509335"/>
              <a:ext cx="4156968" cy="1006200"/>
              <a:chOff x="7333284" y="1239781"/>
              <a:chExt cx="4156968" cy="1006200"/>
            </a:xfrm>
          </p:grpSpPr>
          <p:sp>
            <p:nvSpPr>
              <p:cNvPr id="465" name="모서리가 둥근 직사각형 464"/>
              <p:cNvSpPr/>
              <p:nvPr/>
            </p:nvSpPr>
            <p:spPr>
              <a:xfrm>
                <a:off x="7511453" y="1322430"/>
                <a:ext cx="3978799" cy="839525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rgbClr val="FF74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>
                <a:off x="7333284" y="1239781"/>
                <a:ext cx="2235073" cy="1006200"/>
              </a:xfrm>
              <a:prstGeom prst="rect">
                <a:avLst/>
              </a:prstGeom>
              <a:gradFill>
                <a:gsLst>
                  <a:gs pos="59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8511321" y="2705136"/>
              <a:ext cx="19466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0" dirty="0">
                  <a:solidFill>
                    <a:srgbClr val="FF74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해충의 세대를</a:t>
              </a:r>
              <a:endParaRPr lang="en-US" altLang="ko-KR" sz="1600" spc="-10" dirty="0">
                <a:solidFill>
                  <a:srgbClr val="FF74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spc="-10" dirty="0">
                  <a:solidFill>
                    <a:srgbClr val="FF74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고려하지 않는 살포시</a:t>
              </a:r>
            </a:p>
          </p:txBody>
        </p:sp>
        <p:pic>
          <p:nvPicPr>
            <p:cNvPr id="380" name="그림 37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46" t="32884" r="-926" b="38692"/>
            <a:stretch/>
          </p:blipFill>
          <p:spPr>
            <a:xfrm>
              <a:off x="10417611" y="2649297"/>
              <a:ext cx="694832" cy="710722"/>
            </a:xfrm>
            <a:prstGeom prst="rect">
              <a:avLst/>
            </a:prstGeom>
          </p:spPr>
        </p:pic>
      </p:grpSp>
      <p:grpSp>
        <p:nvGrpSpPr>
          <p:cNvPr id="673" name="그룹 672"/>
          <p:cNvGrpSpPr/>
          <p:nvPr/>
        </p:nvGrpSpPr>
        <p:grpSpPr>
          <a:xfrm>
            <a:off x="7065798" y="3778889"/>
            <a:ext cx="4156968" cy="1006200"/>
            <a:chOff x="7065798" y="3778889"/>
            <a:chExt cx="4156968" cy="1006200"/>
          </a:xfrm>
        </p:grpSpPr>
        <p:grpSp>
          <p:nvGrpSpPr>
            <p:cNvPr id="471" name="그룹 470"/>
            <p:cNvGrpSpPr/>
            <p:nvPr/>
          </p:nvGrpSpPr>
          <p:grpSpPr>
            <a:xfrm>
              <a:off x="7065798" y="3778889"/>
              <a:ext cx="4156968" cy="1006200"/>
              <a:chOff x="7333284" y="1239781"/>
              <a:chExt cx="4156968" cy="1006200"/>
            </a:xfrm>
          </p:grpSpPr>
          <p:sp>
            <p:nvSpPr>
              <p:cNvPr id="562" name="모서리가 둥근 직사각형 561"/>
              <p:cNvSpPr/>
              <p:nvPr/>
            </p:nvSpPr>
            <p:spPr>
              <a:xfrm>
                <a:off x="7511453" y="1322430"/>
                <a:ext cx="3978799" cy="839525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rgbClr val="2ECC7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>
                <a:off x="7333284" y="1239781"/>
                <a:ext cx="2235073" cy="1006200"/>
              </a:xfrm>
              <a:prstGeom prst="rect">
                <a:avLst/>
              </a:prstGeom>
              <a:gradFill>
                <a:gsLst>
                  <a:gs pos="59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6" name="TextBox 475"/>
            <p:cNvSpPr txBox="1"/>
            <p:nvPr/>
          </p:nvSpPr>
          <p:spPr>
            <a:xfrm>
              <a:off x="8813327" y="3974690"/>
              <a:ext cx="13426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0" dirty="0">
                  <a:solidFill>
                    <a:srgbClr val="2ECC7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세대를 고려한</a:t>
              </a:r>
              <a:endParaRPr lang="en-US" altLang="ko-KR" sz="1600" spc="-10" dirty="0">
                <a:solidFill>
                  <a:srgbClr val="2ECC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spc="-10" dirty="0" err="1">
                  <a:solidFill>
                    <a:srgbClr val="2ECC7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약제살포시</a:t>
              </a:r>
              <a:r>
                <a:rPr lang="en-US" altLang="ko-KR" sz="1600" spc="-10" dirty="0">
                  <a:solidFill>
                    <a:srgbClr val="2ECC7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1</a:t>
              </a:r>
              <a:endParaRPr lang="ko-KR" altLang="en-US" sz="1600" spc="-10" dirty="0">
                <a:solidFill>
                  <a:srgbClr val="2ECC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477" name="그림 47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51" t="-1134" r="52871" b="72710"/>
            <a:stretch/>
          </p:blipFill>
          <p:spPr>
            <a:xfrm>
              <a:off x="10417611" y="3918851"/>
              <a:ext cx="694832" cy="710722"/>
            </a:xfrm>
            <a:prstGeom prst="rect">
              <a:avLst/>
            </a:prstGeom>
          </p:spPr>
        </p:pic>
      </p:grpSp>
      <p:grpSp>
        <p:nvGrpSpPr>
          <p:cNvPr id="672" name="그룹 671"/>
          <p:cNvGrpSpPr/>
          <p:nvPr/>
        </p:nvGrpSpPr>
        <p:grpSpPr>
          <a:xfrm>
            <a:off x="7065798" y="5048444"/>
            <a:ext cx="4156968" cy="1006200"/>
            <a:chOff x="7065798" y="5048444"/>
            <a:chExt cx="4156968" cy="1006200"/>
          </a:xfrm>
        </p:grpSpPr>
        <p:grpSp>
          <p:nvGrpSpPr>
            <p:cNvPr id="568" name="그룹 567"/>
            <p:cNvGrpSpPr/>
            <p:nvPr/>
          </p:nvGrpSpPr>
          <p:grpSpPr>
            <a:xfrm>
              <a:off x="7065798" y="5048444"/>
              <a:ext cx="4156968" cy="1006200"/>
              <a:chOff x="7333284" y="1239781"/>
              <a:chExt cx="4156968" cy="1006200"/>
            </a:xfrm>
          </p:grpSpPr>
          <p:sp>
            <p:nvSpPr>
              <p:cNvPr id="659" name="모서리가 둥근 직사각형 658"/>
              <p:cNvSpPr/>
              <p:nvPr/>
            </p:nvSpPr>
            <p:spPr>
              <a:xfrm>
                <a:off x="7511453" y="1322430"/>
                <a:ext cx="3978799" cy="839525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rgbClr val="2ECC7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0" name="직사각형 659"/>
              <p:cNvSpPr/>
              <p:nvPr/>
            </p:nvSpPr>
            <p:spPr>
              <a:xfrm>
                <a:off x="7333284" y="1239781"/>
                <a:ext cx="2235073" cy="1006200"/>
              </a:xfrm>
              <a:prstGeom prst="rect">
                <a:avLst/>
              </a:prstGeom>
              <a:gradFill>
                <a:gsLst>
                  <a:gs pos="59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3" name="TextBox 572"/>
            <p:cNvSpPr txBox="1"/>
            <p:nvPr/>
          </p:nvSpPr>
          <p:spPr>
            <a:xfrm>
              <a:off x="8813327" y="5244245"/>
              <a:ext cx="13426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0" dirty="0">
                  <a:solidFill>
                    <a:srgbClr val="2ECC7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세대를 고려한</a:t>
              </a:r>
              <a:endParaRPr lang="en-US" altLang="ko-KR" sz="1600" spc="-10" dirty="0">
                <a:solidFill>
                  <a:srgbClr val="2ECC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spc="-10" dirty="0" err="1">
                  <a:solidFill>
                    <a:srgbClr val="2ECC7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약제살포시</a:t>
              </a:r>
              <a:r>
                <a:rPr lang="en-US" altLang="ko-KR" sz="1600" spc="-10" dirty="0">
                  <a:solidFill>
                    <a:srgbClr val="2ECC7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rPr>
                <a:t>2</a:t>
              </a:r>
              <a:endParaRPr lang="ko-KR" altLang="en-US" sz="1600" spc="-10" dirty="0">
                <a:solidFill>
                  <a:srgbClr val="2ECC7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574" name="그림 57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51" t="32884" r="52871" b="38692"/>
            <a:stretch/>
          </p:blipFill>
          <p:spPr>
            <a:xfrm>
              <a:off x="10417611" y="5188406"/>
              <a:ext cx="694832" cy="710722"/>
            </a:xfrm>
            <a:prstGeom prst="rect">
              <a:avLst/>
            </a:prstGeom>
          </p:spPr>
        </p:pic>
      </p:grpSp>
      <p:grpSp>
        <p:nvGrpSpPr>
          <p:cNvPr id="676" name="그룹 675"/>
          <p:cNvGrpSpPr/>
          <p:nvPr/>
        </p:nvGrpSpPr>
        <p:grpSpPr>
          <a:xfrm>
            <a:off x="1446683" y="1322431"/>
            <a:ext cx="6777451" cy="839524"/>
            <a:chOff x="1446683" y="1322431"/>
            <a:chExt cx="6777451" cy="839524"/>
          </a:xfrm>
        </p:grpSpPr>
        <p:grpSp>
          <p:nvGrpSpPr>
            <p:cNvPr id="200" name="그룹 199"/>
            <p:cNvGrpSpPr/>
            <p:nvPr/>
          </p:nvGrpSpPr>
          <p:grpSpPr>
            <a:xfrm>
              <a:off x="1446683" y="1322431"/>
              <a:ext cx="1611076" cy="839524"/>
              <a:chOff x="1714169" y="1350783"/>
              <a:chExt cx="1611076" cy="839524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23" name="양쪽 모서리가 둥근 사각형 22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249305" y="1350783"/>
                  <a:ext cx="552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첫 해</a:t>
                  </a:r>
                </a:p>
              </p:txBody>
            </p:sp>
          </p:grpSp>
          <p:grpSp>
            <p:nvGrpSpPr>
              <p:cNvPr id="199" name="그룹 198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16" name="그룹 15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6" name="그룹 5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57" name="양쪽 모서리가 둥근 사각형 56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58" name="양쪽 모서리가 둥근 사각형 57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194" name="그룹 193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11" name="위쪽 화살표 10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82" name="위쪽 화살표 81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198" name="그룹 197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59" name="그룹 58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60" name="양쪽 모서리가 둥근 사각형 59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61" name="양쪽 모서리가 둥근 사각형 60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195" name="그룹 194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196" name="위쪽 화살표 195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197" name="위쪽 화살표 196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201" name="그룹 200"/>
            <p:cNvGrpSpPr/>
            <p:nvPr/>
          </p:nvGrpSpPr>
          <p:grpSpPr>
            <a:xfrm>
              <a:off x="3168808" y="1322431"/>
              <a:ext cx="1611076" cy="839524"/>
              <a:chOff x="1714169" y="1350783"/>
              <a:chExt cx="1611076" cy="839524"/>
            </a:xfrm>
          </p:grpSpPr>
          <p:grpSp>
            <p:nvGrpSpPr>
              <p:cNvPr id="202" name="그룹 201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221" name="양쪽 모서리가 둥근 사각형 220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348E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22" name="TextBox 221"/>
                <p:cNvSpPr txBox="1"/>
                <p:nvPr/>
              </p:nvSpPr>
              <p:spPr>
                <a:xfrm>
                  <a:off x="2113530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2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203" name="그룹 202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213" name="그룹 212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217" name="그룹 216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219" name="양쪽 모서리가 둥근 사각형 218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220" name="양쪽 모서리가 둥근 사각형 219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218" name="TextBox 217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214" name="그룹 213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215" name="위쪽 화살표 214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216" name="위쪽 화살표 215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204" name="그룹 203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205" name="그룹 204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209" name="그룹 208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211" name="양쪽 모서리가 둥근 사각형 210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212" name="양쪽 모서리가 둥근 사각형 211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210" name="TextBox 209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206" name="그룹 205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207" name="위쪽 화살표 206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208" name="위쪽 화살표 207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223" name="그룹 222"/>
            <p:cNvGrpSpPr/>
            <p:nvPr/>
          </p:nvGrpSpPr>
          <p:grpSpPr>
            <a:xfrm>
              <a:off x="4890933" y="1322431"/>
              <a:ext cx="1611076" cy="839524"/>
              <a:chOff x="1714169" y="1350783"/>
              <a:chExt cx="1611076" cy="839524"/>
            </a:xfrm>
          </p:grpSpPr>
          <p:grpSp>
            <p:nvGrpSpPr>
              <p:cNvPr id="224" name="그룹 223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243" name="양쪽 모서리가 둥근 사각형 242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2D77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44" name="TextBox 243"/>
                <p:cNvSpPr txBox="1"/>
                <p:nvPr/>
              </p:nvSpPr>
              <p:spPr>
                <a:xfrm>
                  <a:off x="2113531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3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225" name="그룹 224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235" name="그룹 234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239" name="그룹 238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241" name="양쪽 모서리가 둥근 사각형 240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242" name="양쪽 모서리가 둥근 사각형 241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240" name="TextBox 239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236" name="그룹 235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237" name="위쪽 화살표 236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238" name="위쪽 화살표 237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226" name="그룹 225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227" name="그룹 226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231" name="그룹 230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233" name="양쪽 모서리가 둥근 사각형 232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234" name="양쪽 모서리가 둥근 사각형 233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232" name="TextBox 231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228" name="그룹 227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229" name="위쪽 화살표 228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230" name="위쪽 화살표 229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245" name="그룹 244"/>
            <p:cNvGrpSpPr/>
            <p:nvPr/>
          </p:nvGrpSpPr>
          <p:grpSpPr>
            <a:xfrm>
              <a:off x="6613058" y="1322431"/>
              <a:ext cx="1611076" cy="839524"/>
              <a:chOff x="1714169" y="1350783"/>
              <a:chExt cx="1611076" cy="839524"/>
            </a:xfrm>
          </p:grpSpPr>
          <p:grpSp>
            <p:nvGrpSpPr>
              <p:cNvPr id="246" name="그룹 245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265" name="양쪽 모서리가 둥근 사각형 264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276A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66" name="TextBox 265"/>
                <p:cNvSpPr txBox="1"/>
                <p:nvPr/>
              </p:nvSpPr>
              <p:spPr>
                <a:xfrm>
                  <a:off x="2113531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4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247" name="그룹 246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257" name="그룹 256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261" name="그룹 260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263" name="양쪽 모서리가 둥근 사각형 262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264" name="양쪽 모서리가 둥근 사각형 263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262" name="TextBox 261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258" name="그룹 257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259" name="위쪽 화살표 258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260" name="위쪽 화살표 259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248" name="그룹 247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249" name="그룹 248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253" name="그룹 252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255" name="양쪽 모서리가 둥근 사각형 254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256" name="양쪽 모서리가 둥근 사각형 255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254" name="TextBox 253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250" name="그룹 249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251" name="위쪽 화살표 250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252" name="위쪽 화살표 251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677" name="그룹 676"/>
          <p:cNvGrpSpPr/>
          <p:nvPr/>
        </p:nvGrpSpPr>
        <p:grpSpPr>
          <a:xfrm>
            <a:off x="1446683" y="2591985"/>
            <a:ext cx="6777451" cy="839524"/>
            <a:chOff x="1446683" y="2591985"/>
            <a:chExt cx="6777451" cy="839524"/>
          </a:xfrm>
        </p:grpSpPr>
        <p:grpSp>
          <p:nvGrpSpPr>
            <p:cNvPr id="375" name="그룹 374"/>
            <p:cNvGrpSpPr/>
            <p:nvPr/>
          </p:nvGrpSpPr>
          <p:grpSpPr>
            <a:xfrm>
              <a:off x="1446683" y="2591985"/>
              <a:ext cx="1611076" cy="839524"/>
              <a:chOff x="1714169" y="1350783"/>
              <a:chExt cx="1611076" cy="839524"/>
            </a:xfrm>
          </p:grpSpPr>
          <p:grpSp>
            <p:nvGrpSpPr>
              <p:cNvPr id="444" name="그룹 443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463" name="양쪽 모서리가 둥근 사각형 462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2249305" y="1350783"/>
                  <a:ext cx="552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첫 해</a:t>
                  </a:r>
                </a:p>
              </p:txBody>
            </p:sp>
          </p:grpSp>
          <p:grpSp>
            <p:nvGrpSpPr>
              <p:cNvPr id="445" name="그룹 444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455" name="그룹 454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459" name="그룹 458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461" name="양쪽 모서리가 둥근 사각형 460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462" name="양쪽 모서리가 둥근 사각형 461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460" name="TextBox 459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456" name="그룹 455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457" name="위쪽 화살표 456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458" name="위쪽 화살표 457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446" name="그룹 445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447" name="그룹 446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451" name="그룹 450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453" name="양쪽 모서리가 둥근 사각형 452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454" name="양쪽 모서리가 둥근 사각형 453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452" name="TextBox 451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448" name="그룹 447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449" name="위쪽 화살표 448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450" name="위쪽 화살표 449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376" name="그룹 375"/>
            <p:cNvGrpSpPr/>
            <p:nvPr/>
          </p:nvGrpSpPr>
          <p:grpSpPr>
            <a:xfrm>
              <a:off x="3168808" y="2591985"/>
              <a:ext cx="1611076" cy="839524"/>
              <a:chOff x="1714169" y="1350783"/>
              <a:chExt cx="1611076" cy="839524"/>
            </a:xfrm>
          </p:grpSpPr>
          <p:grpSp>
            <p:nvGrpSpPr>
              <p:cNvPr id="423" name="그룹 422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442" name="양쪽 모서리가 둥근 사각형 441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348E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43" name="TextBox 442"/>
                <p:cNvSpPr txBox="1"/>
                <p:nvPr/>
              </p:nvSpPr>
              <p:spPr>
                <a:xfrm>
                  <a:off x="2113530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2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424" name="그룹 423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434" name="그룹 433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438" name="그룹 437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440" name="양쪽 모서리가 둥근 사각형 439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441" name="양쪽 모서리가 둥근 사각형 440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439" name="TextBox 438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435" name="그룹 434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436" name="위쪽 화살표 435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437" name="위쪽 화살표 436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425" name="그룹 424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426" name="그룹 425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430" name="그룹 429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432" name="양쪽 모서리가 둥근 사각형 431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433" name="양쪽 모서리가 둥근 사각형 432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431" name="TextBox 430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427" name="그룹 426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428" name="위쪽 화살표 427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429" name="위쪽 화살표 428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377" name="그룹 376"/>
            <p:cNvGrpSpPr/>
            <p:nvPr/>
          </p:nvGrpSpPr>
          <p:grpSpPr>
            <a:xfrm>
              <a:off x="4890933" y="2591985"/>
              <a:ext cx="1611076" cy="839524"/>
              <a:chOff x="1714169" y="1350783"/>
              <a:chExt cx="1611076" cy="839524"/>
            </a:xfrm>
          </p:grpSpPr>
          <p:grpSp>
            <p:nvGrpSpPr>
              <p:cNvPr id="402" name="그룹 401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421" name="양쪽 모서리가 둥근 사각형 420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2D77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22" name="TextBox 421"/>
                <p:cNvSpPr txBox="1"/>
                <p:nvPr/>
              </p:nvSpPr>
              <p:spPr>
                <a:xfrm>
                  <a:off x="2113531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3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403" name="그룹 402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413" name="그룹 412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417" name="그룹 416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419" name="양쪽 모서리가 둥근 사각형 418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420" name="양쪽 모서리가 둥근 사각형 419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418" name="TextBox 417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414" name="그룹 413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415" name="위쪽 화살표 414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416" name="위쪽 화살표 415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404" name="그룹 403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405" name="그룹 404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409" name="그룹 408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411" name="양쪽 모서리가 둥근 사각형 410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412" name="양쪽 모서리가 둥근 사각형 411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410" name="TextBox 409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406" name="그룹 405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407" name="위쪽 화살표 406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408" name="위쪽 화살표 407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378" name="그룹 377"/>
            <p:cNvGrpSpPr/>
            <p:nvPr/>
          </p:nvGrpSpPr>
          <p:grpSpPr>
            <a:xfrm>
              <a:off x="6613058" y="2591985"/>
              <a:ext cx="1611076" cy="839524"/>
              <a:chOff x="1714169" y="1350783"/>
              <a:chExt cx="1611076" cy="839524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400" name="양쪽 모서리가 둥근 사각형 399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276A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01" name="TextBox 400"/>
                <p:cNvSpPr txBox="1"/>
                <p:nvPr/>
              </p:nvSpPr>
              <p:spPr>
                <a:xfrm>
                  <a:off x="2113531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4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382" name="그룹 381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392" name="그룹 391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396" name="그룹 395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398" name="양쪽 모서리가 둥근 사각형 397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399" name="양쪽 모서리가 둥근 사각형 398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397" name="TextBox 396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393" name="그룹 392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394" name="위쪽 화살표 393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395" name="위쪽 화살표 394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383" name="그룹 382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384" name="그룹 383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388" name="그룹 387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390" name="양쪽 모서리가 둥근 사각형 389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391" name="양쪽 모서리가 둥근 사각형 390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389" name="TextBox 388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385" name="그룹 384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386" name="위쪽 화살표 385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387" name="위쪽 화살표 386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678" name="그룹 677"/>
          <p:cNvGrpSpPr/>
          <p:nvPr/>
        </p:nvGrpSpPr>
        <p:grpSpPr>
          <a:xfrm>
            <a:off x="1446683" y="3861539"/>
            <a:ext cx="6777451" cy="839524"/>
            <a:chOff x="1446683" y="3861539"/>
            <a:chExt cx="6777451" cy="839524"/>
          </a:xfrm>
        </p:grpSpPr>
        <p:grpSp>
          <p:nvGrpSpPr>
            <p:cNvPr id="472" name="그룹 471"/>
            <p:cNvGrpSpPr/>
            <p:nvPr/>
          </p:nvGrpSpPr>
          <p:grpSpPr>
            <a:xfrm>
              <a:off x="1446683" y="3861539"/>
              <a:ext cx="1611076" cy="839524"/>
              <a:chOff x="1714169" y="1350783"/>
              <a:chExt cx="1611076" cy="839524"/>
            </a:xfrm>
          </p:grpSpPr>
          <p:grpSp>
            <p:nvGrpSpPr>
              <p:cNvPr id="541" name="그룹 540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560" name="양쪽 모서리가 둥근 사각형 559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61" name="TextBox 560"/>
                <p:cNvSpPr txBox="1"/>
                <p:nvPr/>
              </p:nvSpPr>
              <p:spPr>
                <a:xfrm>
                  <a:off x="2249305" y="1350783"/>
                  <a:ext cx="552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첫 해</a:t>
                  </a:r>
                </a:p>
              </p:txBody>
            </p:sp>
          </p:grpSp>
          <p:grpSp>
            <p:nvGrpSpPr>
              <p:cNvPr id="542" name="그룹 541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552" name="그룹 551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556" name="그룹 555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558" name="양쪽 모서리가 둥근 사각형 557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559" name="양쪽 모서리가 둥근 사각형 558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557" name="TextBox 556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553" name="그룹 552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554" name="위쪽 화살표 553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555" name="위쪽 화살표 554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543" name="그룹 542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544" name="그룹 543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548" name="그룹 547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550" name="양쪽 모서리가 둥근 사각형 549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551" name="양쪽 모서리가 둥근 사각형 550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549" name="TextBox 548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545" name="그룹 544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546" name="위쪽 화살표 545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547" name="위쪽 화살표 546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473" name="그룹 472"/>
            <p:cNvGrpSpPr/>
            <p:nvPr/>
          </p:nvGrpSpPr>
          <p:grpSpPr>
            <a:xfrm>
              <a:off x="3168808" y="3861539"/>
              <a:ext cx="1611076" cy="839524"/>
              <a:chOff x="1714169" y="1350783"/>
              <a:chExt cx="1611076" cy="839524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539" name="양쪽 모서리가 둥근 사각형 538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348E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0" name="TextBox 539"/>
                <p:cNvSpPr txBox="1"/>
                <p:nvPr/>
              </p:nvSpPr>
              <p:spPr>
                <a:xfrm>
                  <a:off x="2113530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2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531" name="그룹 530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535" name="그룹 534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537" name="양쪽 모서리가 둥근 사각형 536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538" name="양쪽 모서리가 둥근 사각형 537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536" name="TextBox 535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532" name="그룹 531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533" name="위쪽 화살표 532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534" name="위쪽 화살표 533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522" name="그룹 521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523" name="그룹 522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527" name="그룹 526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529" name="양쪽 모서리가 둥근 사각형 528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530" name="양쪽 모서리가 둥근 사각형 529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528" name="TextBox 527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524" name="그룹 523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525" name="위쪽 화살표 524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526" name="위쪽 화살표 525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474" name="그룹 473"/>
            <p:cNvGrpSpPr/>
            <p:nvPr/>
          </p:nvGrpSpPr>
          <p:grpSpPr>
            <a:xfrm>
              <a:off x="4890933" y="3861539"/>
              <a:ext cx="1611076" cy="839524"/>
              <a:chOff x="1714169" y="1350783"/>
              <a:chExt cx="1611076" cy="839524"/>
            </a:xfrm>
          </p:grpSpPr>
          <p:grpSp>
            <p:nvGrpSpPr>
              <p:cNvPr id="499" name="그룹 498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518" name="양쪽 모서리가 둥근 사각형 517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2D77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19" name="TextBox 518"/>
                <p:cNvSpPr txBox="1"/>
                <p:nvPr/>
              </p:nvSpPr>
              <p:spPr>
                <a:xfrm>
                  <a:off x="2113531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3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500" name="그룹 499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510" name="그룹 509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514" name="그룹 513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516" name="양쪽 모서리가 둥근 사각형 515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517" name="양쪽 모서리가 둥근 사각형 516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515" name="TextBox 514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511" name="그룹 510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512" name="위쪽 화살표 511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513" name="위쪽 화살표 512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501" name="그룹 500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502" name="그룹 501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506" name="그룹 505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508" name="양쪽 모서리가 둥근 사각형 507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509" name="양쪽 모서리가 둥근 사각형 508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507" name="TextBox 506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503" name="그룹 502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504" name="위쪽 화살표 503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505" name="위쪽 화살표 504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475" name="그룹 474"/>
            <p:cNvGrpSpPr/>
            <p:nvPr/>
          </p:nvGrpSpPr>
          <p:grpSpPr>
            <a:xfrm>
              <a:off x="6613058" y="3861539"/>
              <a:ext cx="1611076" cy="839524"/>
              <a:chOff x="1714169" y="1350783"/>
              <a:chExt cx="1611076" cy="839524"/>
            </a:xfrm>
          </p:grpSpPr>
          <p:grpSp>
            <p:nvGrpSpPr>
              <p:cNvPr id="478" name="그룹 477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497" name="양쪽 모서리가 둥근 사각형 496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276A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98" name="TextBox 497"/>
                <p:cNvSpPr txBox="1"/>
                <p:nvPr/>
              </p:nvSpPr>
              <p:spPr>
                <a:xfrm>
                  <a:off x="2113531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4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479" name="그룹 478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489" name="그룹 488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493" name="그룹 492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495" name="양쪽 모서리가 둥근 사각형 494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496" name="양쪽 모서리가 둥근 사각형 495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494" name="TextBox 493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490" name="그룹 489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491" name="위쪽 화살표 490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492" name="위쪽 화살표 491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480" name="그룹 479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481" name="그룹 480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485" name="그룹 484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487" name="양쪽 모서리가 둥근 사각형 486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488" name="양쪽 모서리가 둥근 사각형 487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486" name="TextBox 485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482" name="그룹 481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483" name="위쪽 화살표 482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484" name="위쪽 화살표 483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679" name="그룹 678"/>
          <p:cNvGrpSpPr/>
          <p:nvPr/>
        </p:nvGrpSpPr>
        <p:grpSpPr>
          <a:xfrm>
            <a:off x="1446683" y="5131094"/>
            <a:ext cx="6777451" cy="839524"/>
            <a:chOff x="1446683" y="5131094"/>
            <a:chExt cx="6777451" cy="839524"/>
          </a:xfrm>
        </p:grpSpPr>
        <p:grpSp>
          <p:nvGrpSpPr>
            <p:cNvPr id="569" name="그룹 568"/>
            <p:cNvGrpSpPr/>
            <p:nvPr/>
          </p:nvGrpSpPr>
          <p:grpSpPr>
            <a:xfrm>
              <a:off x="1446683" y="5131094"/>
              <a:ext cx="1611076" cy="839524"/>
              <a:chOff x="1714169" y="1350783"/>
              <a:chExt cx="1611076" cy="839524"/>
            </a:xfrm>
          </p:grpSpPr>
          <p:grpSp>
            <p:nvGrpSpPr>
              <p:cNvPr id="638" name="그룹 637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58" name="TextBox 657"/>
                <p:cNvSpPr txBox="1"/>
                <p:nvPr/>
              </p:nvSpPr>
              <p:spPr>
                <a:xfrm>
                  <a:off x="2249305" y="1350783"/>
                  <a:ext cx="552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첫 해</a:t>
                  </a:r>
                </a:p>
              </p:txBody>
            </p:sp>
          </p:grpSp>
          <p:grpSp>
            <p:nvGrpSpPr>
              <p:cNvPr id="639" name="그룹 638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649" name="그룹 648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653" name="그룹 652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655" name="양쪽 모서리가 둥근 사각형 654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656" name="양쪽 모서리가 둥근 사각형 655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654" name="TextBox 653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650" name="그룹 649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651" name="위쪽 화살표 650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652" name="위쪽 화살표 651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640" name="그룹 639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641" name="그룹 640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647" name="양쪽 모서리가 둥근 사각형 646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646" name="TextBox 645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642" name="그룹 641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643" name="위쪽 화살표 642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C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644" name="위쪽 화살표 643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D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570" name="그룹 569"/>
            <p:cNvGrpSpPr/>
            <p:nvPr/>
          </p:nvGrpSpPr>
          <p:grpSpPr>
            <a:xfrm>
              <a:off x="3168808" y="5131094"/>
              <a:ext cx="1611076" cy="839524"/>
              <a:chOff x="1714169" y="1350783"/>
              <a:chExt cx="1611076" cy="839524"/>
            </a:xfrm>
          </p:grpSpPr>
          <p:grpSp>
            <p:nvGrpSpPr>
              <p:cNvPr id="617" name="그룹 616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636" name="양쪽 모서리가 둥근 사각형 635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348E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37" name="TextBox 636"/>
                <p:cNvSpPr txBox="1"/>
                <p:nvPr/>
              </p:nvSpPr>
              <p:spPr>
                <a:xfrm>
                  <a:off x="2113530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2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618" name="그룹 617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628" name="그룹 627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632" name="그룹 631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634" name="양쪽 모서리가 둥근 사각형 633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635" name="양쪽 모서리가 둥근 사각형 634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633" name="TextBox 632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629" name="그룹 628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630" name="위쪽 화살표 629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631" name="위쪽 화살표 630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619" name="그룹 618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620" name="그룹 619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624" name="그룹 623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626" name="양쪽 모서리가 둥근 사각형 625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627" name="양쪽 모서리가 둥근 사각형 626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625" name="TextBox 624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621" name="그룹 620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622" name="위쪽 화살표 621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C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623" name="위쪽 화살표 622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D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571" name="그룹 570"/>
            <p:cNvGrpSpPr/>
            <p:nvPr/>
          </p:nvGrpSpPr>
          <p:grpSpPr>
            <a:xfrm>
              <a:off x="4890933" y="5131094"/>
              <a:ext cx="1611076" cy="839524"/>
              <a:chOff x="1714169" y="1350783"/>
              <a:chExt cx="1611076" cy="839524"/>
            </a:xfrm>
          </p:grpSpPr>
          <p:grpSp>
            <p:nvGrpSpPr>
              <p:cNvPr id="596" name="그룹 595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615" name="양쪽 모서리가 둥근 사각형 614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2D77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616" name="TextBox 615"/>
                <p:cNvSpPr txBox="1"/>
                <p:nvPr/>
              </p:nvSpPr>
              <p:spPr>
                <a:xfrm>
                  <a:off x="2113531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3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597" name="그룹 596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607" name="그룹 606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611" name="그룹 610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613" name="양쪽 모서리가 둥근 사각형 612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614" name="양쪽 모서리가 둥근 사각형 613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612" name="TextBox 611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608" name="그룹 607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609" name="위쪽 화살표 608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610" name="위쪽 화살표 609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598" name="그룹 597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599" name="그룹 598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603" name="그룹 602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605" name="양쪽 모서리가 둥근 사각형 604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606" name="양쪽 모서리가 둥근 사각형 605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604" name="TextBox 603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600" name="그룹 599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601" name="위쪽 화살표 600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C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602" name="위쪽 화살표 601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D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572" name="그룹 571"/>
            <p:cNvGrpSpPr/>
            <p:nvPr/>
          </p:nvGrpSpPr>
          <p:grpSpPr>
            <a:xfrm>
              <a:off x="6613058" y="5131094"/>
              <a:ext cx="1611076" cy="839524"/>
              <a:chOff x="1714169" y="1350783"/>
              <a:chExt cx="1611076" cy="839524"/>
            </a:xfrm>
          </p:grpSpPr>
          <p:grpSp>
            <p:nvGrpSpPr>
              <p:cNvPr id="575" name="그룹 574"/>
              <p:cNvGrpSpPr/>
              <p:nvPr/>
            </p:nvGrpSpPr>
            <p:grpSpPr>
              <a:xfrm>
                <a:off x="1714169" y="1350783"/>
                <a:ext cx="1611076" cy="307777"/>
                <a:chOff x="1714169" y="1350783"/>
                <a:chExt cx="1611076" cy="307777"/>
              </a:xfrm>
            </p:grpSpPr>
            <p:sp>
              <p:nvSpPr>
                <p:cNvPr id="594" name="양쪽 모서리가 둥근 사각형 593"/>
                <p:cNvSpPr/>
                <p:nvPr/>
              </p:nvSpPr>
              <p:spPr>
                <a:xfrm>
                  <a:off x="1714169" y="1352757"/>
                  <a:ext cx="1611076" cy="279287"/>
                </a:xfrm>
                <a:prstGeom prst="round2SameRect">
                  <a:avLst>
                    <a:gd name="adj1" fmla="val 29266"/>
                    <a:gd name="adj2" fmla="val 0"/>
                  </a:avLst>
                </a:prstGeom>
                <a:solidFill>
                  <a:srgbClr val="276A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95" name="TextBox 594"/>
                <p:cNvSpPr txBox="1"/>
                <p:nvPr/>
              </p:nvSpPr>
              <p:spPr>
                <a:xfrm>
                  <a:off x="2113531" y="1350783"/>
                  <a:ext cx="82426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4</a:t>
                  </a:r>
                  <a:r>
                    <a:rPr lang="ko-KR" altLang="en-US" sz="1400" spc="-1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  <a:cs typeface="KoPubWorld돋움체 Bold" panose="00000800000000000000" pitchFamily="2" charset="-127"/>
                    </a:rPr>
                    <a:t>번째 해</a:t>
                  </a:r>
                </a:p>
              </p:txBody>
            </p:sp>
          </p:grpSp>
          <p:grpSp>
            <p:nvGrpSpPr>
              <p:cNvPr id="576" name="그룹 575"/>
              <p:cNvGrpSpPr/>
              <p:nvPr/>
            </p:nvGrpSpPr>
            <p:grpSpPr>
              <a:xfrm>
                <a:off x="1714169" y="1637296"/>
                <a:ext cx="795225" cy="553011"/>
                <a:chOff x="1714169" y="1637296"/>
                <a:chExt cx="795225" cy="553011"/>
              </a:xfrm>
            </p:grpSpPr>
            <p:grpSp>
              <p:nvGrpSpPr>
                <p:cNvPr id="586" name="그룹 585"/>
                <p:cNvGrpSpPr/>
                <p:nvPr/>
              </p:nvGrpSpPr>
              <p:grpSpPr>
                <a:xfrm>
                  <a:off x="1714169" y="1637296"/>
                  <a:ext cx="795225" cy="307777"/>
                  <a:chOff x="1714169" y="1637296"/>
                  <a:chExt cx="795225" cy="307777"/>
                </a:xfrm>
              </p:grpSpPr>
              <p:grpSp>
                <p:nvGrpSpPr>
                  <p:cNvPr id="590" name="그룹 589"/>
                  <p:cNvGrpSpPr/>
                  <p:nvPr/>
                </p:nvGrpSpPr>
                <p:grpSpPr>
                  <a:xfrm>
                    <a:off x="1714169" y="1651563"/>
                    <a:ext cx="795225" cy="279289"/>
                    <a:chOff x="1714169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592" name="양쪽 모서리가 둥근 사각형 591"/>
                    <p:cNvSpPr/>
                    <p:nvPr/>
                  </p:nvSpPr>
                  <p:spPr>
                    <a:xfrm rot="10800000">
                      <a:off x="1714169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593" name="양쪽 모서리가 둥근 사각형 592"/>
                    <p:cNvSpPr/>
                    <p:nvPr/>
                  </p:nvSpPr>
                  <p:spPr>
                    <a:xfrm rot="10800000">
                      <a:off x="1963364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591" name="TextBox 590"/>
                  <p:cNvSpPr txBox="1"/>
                  <p:nvPr/>
                </p:nvSpPr>
                <p:spPr>
                  <a:xfrm>
                    <a:off x="1802562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1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587" name="그룹 586"/>
                <p:cNvGrpSpPr/>
                <p:nvPr/>
              </p:nvGrpSpPr>
              <p:grpSpPr>
                <a:xfrm>
                  <a:off x="1798685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588" name="위쪽 화살표 587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A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589" name="위쪽 화살표 588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F87B14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  <p:grpSp>
            <p:nvGrpSpPr>
              <p:cNvPr id="577" name="그룹 576"/>
              <p:cNvGrpSpPr/>
              <p:nvPr/>
            </p:nvGrpSpPr>
            <p:grpSpPr>
              <a:xfrm>
                <a:off x="2530020" y="1637296"/>
                <a:ext cx="795225" cy="553011"/>
                <a:chOff x="2530020" y="1637296"/>
                <a:chExt cx="795225" cy="553011"/>
              </a:xfrm>
            </p:grpSpPr>
            <p:grpSp>
              <p:nvGrpSpPr>
                <p:cNvPr id="578" name="그룹 577"/>
                <p:cNvGrpSpPr/>
                <p:nvPr/>
              </p:nvGrpSpPr>
              <p:grpSpPr>
                <a:xfrm>
                  <a:off x="2530020" y="1637296"/>
                  <a:ext cx="795225" cy="307777"/>
                  <a:chOff x="2530020" y="1637296"/>
                  <a:chExt cx="795225" cy="307777"/>
                </a:xfrm>
              </p:grpSpPr>
              <p:grpSp>
                <p:nvGrpSpPr>
                  <p:cNvPr id="582" name="그룹 581"/>
                  <p:cNvGrpSpPr/>
                  <p:nvPr/>
                </p:nvGrpSpPr>
                <p:grpSpPr>
                  <a:xfrm flipH="1">
                    <a:off x="2530020" y="1651563"/>
                    <a:ext cx="795225" cy="279289"/>
                    <a:chOff x="1729473" y="1912617"/>
                    <a:chExt cx="858460" cy="279289"/>
                  </a:xfrm>
                  <a:solidFill>
                    <a:schemeClr val="accent1">
                      <a:lumMod val="20000"/>
                      <a:lumOff val="80000"/>
                    </a:schemeClr>
                  </a:solidFill>
                </p:grpSpPr>
                <p:sp>
                  <p:nvSpPr>
                    <p:cNvPr id="584" name="양쪽 모서리가 둥근 사각형 583"/>
                    <p:cNvSpPr/>
                    <p:nvPr/>
                  </p:nvSpPr>
                  <p:spPr>
                    <a:xfrm rot="10800000">
                      <a:off x="1729473" y="1912619"/>
                      <a:ext cx="561198" cy="279287"/>
                    </a:xfrm>
                    <a:prstGeom prst="round2SameRect">
                      <a:avLst>
                        <a:gd name="adj1" fmla="val 29266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585" name="양쪽 모서리가 둥근 사각형 584"/>
                    <p:cNvSpPr/>
                    <p:nvPr/>
                  </p:nvSpPr>
                  <p:spPr>
                    <a:xfrm rot="10800000">
                      <a:off x="1978668" y="1912617"/>
                      <a:ext cx="609265" cy="279287"/>
                    </a:xfrm>
                    <a:prstGeom prst="round2SameRect">
                      <a:avLst>
                        <a:gd name="adj1" fmla="val 0"/>
                        <a:gd name="adj2" fmla="val 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sp>
                <p:nvSpPr>
                  <p:cNvPr id="583" name="TextBox 582"/>
                  <p:cNvSpPr txBox="1"/>
                  <p:nvPr/>
                </p:nvSpPr>
                <p:spPr>
                  <a:xfrm>
                    <a:off x="2618413" y="1637296"/>
                    <a:ext cx="61843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2</a:t>
                    </a:r>
                    <a:r>
                      <a:rPr lang="ko-KR" altLang="en-US" sz="1400" spc="-10" dirty="0">
                        <a:solidFill>
                          <a:schemeClr val="accent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KoPubWorld돋움체 Bold" panose="00000800000000000000" pitchFamily="2" charset="-127"/>
                      </a:rPr>
                      <a:t>세대</a:t>
                    </a:r>
                  </a:p>
                </p:txBody>
              </p:sp>
            </p:grpSp>
            <p:grpSp>
              <p:nvGrpSpPr>
                <p:cNvPr id="579" name="그룹 578"/>
                <p:cNvGrpSpPr/>
                <p:nvPr/>
              </p:nvGrpSpPr>
              <p:grpSpPr>
                <a:xfrm>
                  <a:off x="2614536" y="1881470"/>
                  <a:ext cx="626193" cy="308837"/>
                  <a:chOff x="1819949" y="1881470"/>
                  <a:chExt cx="626193" cy="308837"/>
                </a:xfrm>
              </p:grpSpPr>
              <p:sp>
                <p:nvSpPr>
                  <p:cNvPr id="580" name="위쪽 화살표 579"/>
                  <p:cNvSpPr/>
                  <p:nvPr/>
                </p:nvSpPr>
                <p:spPr>
                  <a:xfrm>
                    <a:off x="1819949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0070C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C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  <p:sp>
                <p:nvSpPr>
                  <p:cNvPr id="581" name="위쪽 화살표 580"/>
                  <p:cNvSpPr/>
                  <p:nvPr/>
                </p:nvSpPr>
                <p:spPr>
                  <a:xfrm>
                    <a:off x="2152348" y="1881470"/>
                    <a:ext cx="293794" cy="308837"/>
                  </a:xfrm>
                  <a:prstGeom prst="upArrow">
                    <a:avLst>
                      <a:gd name="adj1" fmla="val 100000"/>
                      <a:gd name="adj2" fmla="val 23090"/>
                    </a:avLst>
                  </a:prstGeom>
                  <a:solidFill>
                    <a:srgbClr val="7030A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36000" rtlCol="0" anchor="ctr"/>
                  <a:lstStyle/>
                  <a:p>
                    <a:pPr algn="ctr"/>
                    <a:r>
                      <a:rPr lang="en-US" altLang="ko-KR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rPr>
                      <a:t>B</a:t>
                    </a:r>
                    <a:endParaRPr lang="ko-KR" altLang="en-US" sz="1400" dirty="0"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88726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734711" y="1797177"/>
            <a:ext cx="8742790" cy="47331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254000" dist="508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520753" y="307099"/>
            <a:ext cx="4643484" cy="523220"/>
            <a:chOff x="520753" y="307099"/>
            <a:chExt cx="4643484" cy="523220"/>
          </a:xfrm>
        </p:grpSpPr>
        <p:sp>
          <p:nvSpPr>
            <p:cNvPr id="43" name="TextBox 42"/>
            <p:cNvSpPr txBox="1"/>
            <p:nvPr/>
          </p:nvSpPr>
          <p:spPr>
            <a:xfrm>
              <a:off x="1030640" y="320985"/>
              <a:ext cx="2232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관리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38737" y="338996"/>
              <a:ext cx="18255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60" dirty="0">
                  <a:solidFill>
                    <a:srgbClr val="FFE2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농약살포 </a:t>
              </a:r>
              <a:r>
                <a:rPr lang="ko-KR" altLang="en-US" sz="2000" spc="-60" dirty="0" err="1">
                  <a:solidFill>
                    <a:srgbClr val="FFE2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방제력</a:t>
              </a:r>
              <a:endParaRPr lang="ko-KR" altLang="en-US" sz="2000" spc="-60" dirty="0">
                <a:solidFill>
                  <a:srgbClr val="FFE2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04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72899974-B70C-5DFF-21AC-25D8BAA5B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46"/>
          <a:stretch/>
        </p:blipFill>
        <p:spPr>
          <a:xfrm>
            <a:off x="2147132" y="2279976"/>
            <a:ext cx="8125367" cy="41368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402520" y="1095641"/>
            <a:ext cx="5041765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16000">
              <a:lnSpc>
                <a:spcPct val="120000"/>
              </a:lnSpc>
              <a:buBlip>
                <a:blip r:embed="rId3"/>
              </a:buBlip>
            </a:pPr>
            <a:r>
              <a:rPr lang="ko-KR" altLang="en-US" sz="20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저항성 예방을 위한 </a:t>
            </a:r>
            <a:r>
              <a:rPr lang="ko-KR" altLang="en-US" sz="2000" spc="-60" dirty="0">
                <a:solidFill>
                  <a:srgbClr val="F87B1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농약 </a:t>
            </a:r>
            <a:r>
              <a:rPr lang="ko-KR" altLang="en-US" sz="2000" spc="-60" dirty="0" err="1">
                <a:solidFill>
                  <a:srgbClr val="F87B1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방제달력</a:t>
            </a:r>
            <a:r>
              <a:rPr lang="ko-KR" altLang="en-US" sz="2000" spc="-60" dirty="0">
                <a:solidFill>
                  <a:srgbClr val="F87B1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생활화</a:t>
            </a:r>
            <a:endParaRPr lang="en-US" altLang="ko-KR" sz="2000" spc="-60" dirty="0">
              <a:solidFill>
                <a:srgbClr val="F87B1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695516" y="1708103"/>
            <a:ext cx="4821180" cy="549959"/>
            <a:chOff x="3066506" y="1329557"/>
            <a:chExt cx="3686519" cy="420526"/>
          </a:xfrm>
        </p:grpSpPr>
        <p:grpSp>
          <p:nvGrpSpPr>
            <p:cNvPr id="49" name="그룹 48"/>
            <p:cNvGrpSpPr/>
            <p:nvPr/>
          </p:nvGrpSpPr>
          <p:grpSpPr>
            <a:xfrm>
              <a:off x="3066506" y="1329557"/>
              <a:ext cx="3686519" cy="420526"/>
              <a:chOff x="3066506" y="1329557"/>
              <a:chExt cx="3686519" cy="420526"/>
            </a:xfrm>
          </p:grpSpPr>
          <p:pic>
            <p:nvPicPr>
              <p:cNvPr id="51" name="그래픽 15">
                <a:extLst>
                  <a:ext uri="{FF2B5EF4-FFF2-40B4-BE49-F238E27FC236}">
                    <a16:creationId xmlns:a16="http://schemas.microsoft.com/office/drawing/2014/main" id="{95508225-93FD-599F-08EE-E98539E57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 flipV="1">
                <a:off x="3222336" y="1351639"/>
                <a:ext cx="3374858" cy="398444"/>
              </a:xfrm>
              <a:prstGeom prst="rect">
                <a:avLst/>
              </a:prstGeom>
            </p:spPr>
          </p:pic>
          <p:grpSp>
            <p:nvGrpSpPr>
              <p:cNvPr id="52" name="그룹 51"/>
              <p:cNvGrpSpPr/>
              <p:nvPr/>
            </p:nvGrpSpPr>
            <p:grpSpPr>
              <a:xfrm>
                <a:off x="3066506" y="1329557"/>
                <a:ext cx="3686519" cy="350519"/>
                <a:chOff x="3066506" y="1334655"/>
                <a:chExt cx="3686519" cy="350519"/>
              </a:xfrm>
            </p:grpSpPr>
            <p:sp>
              <p:nvSpPr>
                <p:cNvPr id="53" name="이등변 삼각형 52"/>
                <p:cNvSpPr/>
                <p:nvPr/>
              </p:nvSpPr>
              <p:spPr>
                <a:xfrm>
                  <a:off x="3066506" y="1334659"/>
                  <a:ext cx="88522" cy="73932"/>
                </a:xfrm>
                <a:prstGeom prst="triangle">
                  <a:avLst>
                    <a:gd name="adj" fmla="val 75790"/>
                  </a:avLst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이등변 삼각형 53"/>
                <p:cNvSpPr/>
                <p:nvPr/>
              </p:nvSpPr>
              <p:spPr>
                <a:xfrm flipH="1">
                  <a:off x="6664503" y="1334659"/>
                  <a:ext cx="88522" cy="73932"/>
                </a:xfrm>
                <a:prstGeom prst="triangle">
                  <a:avLst>
                    <a:gd name="adj" fmla="val 75790"/>
                  </a:avLst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사다리꼴 54"/>
                <p:cNvSpPr/>
                <p:nvPr/>
              </p:nvSpPr>
              <p:spPr>
                <a:xfrm rot="10800000">
                  <a:off x="3127433" y="1334655"/>
                  <a:ext cx="3558282" cy="350519"/>
                </a:xfrm>
                <a:prstGeom prst="trapezoid">
                  <a:avLst>
                    <a:gd name="adj" fmla="val 14631"/>
                  </a:avLst>
                </a:prstGeom>
                <a:gradFill>
                  <a:gsLst>
                    <a:gs pos="9000">
                      <a:schemeClr val="accent1">
                        <a:lumMod val="75000"/>
                      </a:schemeClr>
                    </a:gs>
                    <a:gs pos="79000">
                      <a:schemeClr val="accent1">
                        <a:lumMod val="5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>
              <a:off x="3219357" y="1359637"/>
              <a:ext cx="3380816" cy="2824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pc="-60" dirty="0">
                  <a:solidFill>
                    <a:srgbClr val="FFD34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병해충</a:t>
              </a:r>
              <a:r>
                <a:rPr lang="en-US" altLang="ko-KR" spc="-60" dirty="0">
                  <a:solidFill>
                    <a:srgbClr val="FFD34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pc="-60" dirty="0">
                  <a:solidFill>
                    <a:srgbClr val="FFD34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잡초</a:t>
              </a:r>
              <a:r>
                <a:rPr lang="en-US" altLang="ko-KR" spc="-60" dirty="0">
                  <a:solidFill>
                    <a:srgbClr val="FFD34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 </a:t>
              </a:r>
              <a:r>
                <a:rPr lang="ko-KR" altLang="en-US" spc="-60" dirty="0">
                  <a:solidFill>
                    <a:srgbClr val="FFD34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방제 달력</a:t>
              </a:r>
              <a:endParaRPr lang="en-US" altLang="ko-KR" spc="-60" dirty="0">
                <a:solidFill>
                  <a:srgbClr val="FFD3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124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1451552" y="1322324"/>
            <a:ext cx="10148284" cy="4263313"/>
            <a:chOff x="918117" y="1847930"/>
            <a:chExt cx="10148284" cy="2866248"/>
          </a:xfrm>
        </p:grpSpPr>
        <p:grpSp>
          <p:nvGrpSpPr>
            <p:cNvPr id="39" name="그룹 38"/>
            <p:cNvGrpSpPr/>
            <p:nvPr/>
          </p:nvGrpSpPr>
          <p:grpSpPr>
            <a:xfrm>
              <a:off x="1173601" y="2038457"/>
              <a:ext cx="9892800" cy="2193322"/>
              <a:chOff x="5689718" y="1904370"/>
              <a:chExt cx="2786587" cy="1015784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5689718" y="1904370"/>
                <a:ext cx="2786587" cy="10157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0">
                <a:noFill/>
              </a:ln>
              <a:effectLst>
                <a:outerShdw blurRad="254000" dist="508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5689718" y="1904370"/>
                <a:ext cx="2786587" cy="1015784"/>
              </a:xfrm>
              <a:prstGeom prst="roundRect">
                <a:avLst>
                  <a:gd name="adj" fmla="val 50000"/>
                </a:avLst>
              </a:prstGeom>
              <a:noFill/>
              <a:ln w="0">
                <a:solidFill>
                  <a:srgbClr val="E8E8E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918117" y="1847930"/>
              <a:ext cx="3207484" cy="2866248"/>
            </a:xfrm>
            <a:prstGeom prst="rect">
              <a:avLst/>
            </a:prstGeom>
            <a:gradFill>
              <a:gsLst>
                <a:gs pos="53000">
                  <a:schemeClr val="bg1"/>
                </a:gs>
                <a:gs pos="92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520753" y="307099"/>
            <a:ext cx="4612933" cy="523220"/>
            <a:chOff x="520753" y="307099"/>
            <a:chExt cx="4612933" cy="523220"/>
          </a:xfrm>
        </p:grpSpPr>
        <p:sp>
          <p:nvSpPr>
            <p:cNvPr id="43" name="TextBox 42"/>
            <p:cNvSpPr txBox="1"/>
            <p:nvPr/>
          </p:nvSpPr>
          <p:spPr>
            <a:xfrm>
              <a:off x="1030640" y="320985"/>
              <a:ext cx="4103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관리를 하지않으면</a:t>
              </a:r>
              <a:r>
                <a:rPr lang="en-US" altLang="ko-KR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04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402520" y="1095641"/>
            <a:ext cx="4079963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16000">
              <a:lnSpc>
                <a:spcPct val="120000"/>
              </a:lnSpc>
              <a:buBlip>
                <a:blip r:embed="rId2"/>
              </a:buBlip>
            </a:pPr>
            <a:r>
              <a:rPr lang="ko-KR" altLang="en-US" sz="20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저항성 관리 농가와 </a:t>
            </a:r>
            <a:r>
              <a:rPr lang="ko-KR" altLang="en-US" sz="2000" spc="-60" dirty="0" err="1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비관리</a:t>
            </a:r>
            <a:r>
              <a:rPr lang="ko-KR" altLang="en-US" sz="20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농가 비교</a:t>
            </a:r>
            <a:endParaRPr lang="en-US" altLang="ko-KR" sz="2000" spc="-60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이등변 삼각형 47"/>
          <p:cNvSpPr/>
          <p:nvPr/>
        </p:nvSpPr>
        <p:spPr>
          <a:xfrm rot="10800000">
            <a:off x="3713137" y="4835954"/>
            <a:ext cx="5587094" cy="317485"/>
          </a:xfrm>
          <a:prstGeom prst="triangle">
            <a:avLst/>
          </a:prstGeom>
          <a:gradFill>
            <a:gsLst>
              <a:gs pos="75000">
                <a:schemeClr val="bg1">
                  <a:lumMod val="85000"/>
                  <a:alpha val="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양쪽 모서리가 둥근 사각형 48"/>
          <p:cNvSpPr/>
          <p:nvPr/>
        </p:nvSpPr>
        <p:spPr>
          <a:xfrm>
            <a:off x="1714169" y="1820590"/>
            <a:ext cx="2278768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4091881" y="1820590"/>
            <a:ext cx="3693720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rgbClr val="348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98996" y="1818616"/>
            <a:ext cx="509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구분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35023" y="1818616"/>
            <a:ext cx="14074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저항성 관리 농가</a:t>
            </a:r>
          </a:p>
        </p:txBody>
      </p:sp>
      <p:sp>
        <p:nvSpPr>
          <p:cNvPr id="54" name="양쪽 모서리가 둥근 사각형 53"/>
          <p:cNvSpPr/>
          <p:nvPr/>
        </p:nvSpPr>
        <p:spPr>
          <a:xfrm>
            <a:off x="7884545" y="1820590"/>
            <a:ext cx="2452715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rgbClr val="276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326072" y="1818616"/>
            <a:ext cx="1569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저항성 </a:t>
            </a:r>
            <a:r>
              <a:rPr lang="ko-KR" altLang="en-US" sz="1400" spc="-1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비관리</a:t>
            </a:r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농가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091881" y="2175189"/>
            <a:ext cx="3693720" cy="215444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일정 효과 유지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884544" y="2175189"/>
            <a:ext cx="245271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일정 효과 유지 어려움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714168" y="2191810"/>
            <a:ext cx="222743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방제효과</a:t>
            </a:r>
            <a:endParaRPr lang="en-US" altLang="ko-KR" sz="14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91881" y="2541256"/>
            <a:ext cx="3693720" cy="215444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피해 예방 및 감소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884544" y="2541256"/>
            <a:ext cx="245271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피해증가</a:t>
            </a:r>
            <a:r>
              <a:rPr lang="en-US" altLang="ko-KR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밀도 증가</a:t>
            </a:r>
            <a:r>
              <a:rPr lang="en-US" altLang="ko-KR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091881" y="2907323"/>
            <a:ext cx="3693720" cy="215444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적량 및 기본 횟수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884544" y="2907323"/>
            <a:ext cx="245271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사용량 및 횟수 증가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091881" y="3273390"/>
            <a:ext cx="3693720" cy="215444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기본 비용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884544" y="3273390"/>
            <a:ext cx="245271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비용 증가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091881" y="3639457"/>
            <a:ext cx="3693720" cy="215444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발생 지연</a:t>
            </a:r>
            <a:r>
              <a:rPr lang="en-US" altLang="ko-KR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없음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884544" y="3639457"/>
            <a:ext cx="245271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발생 </a:t>
            </a:r>
            <a:r>
              <a:rPr lang="ko-KR" altLang="en-US" sz="14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빨라짐</a:t>
            </a:r>
            <a:endParaRPr lang="ko-KR" altLang="en-US" sz="14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091881" y="4005524"/>
            <a:ext cx="3693720" cy="215444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안전농산물 생산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884544" y="4005524"/>
            <a:ext cx="245271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부적합 증가 우려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091881" y="4371591"/>
            <a:ext cx="3693720" cy="215444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경제적 재배</a:t>
            </a:r>
            <a:r>
              <a:rPr lang="en-US" altLang="ko-KR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수익증가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84544" y="4371591"/>
            <a:ext cx="245271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비경제적 재배로 수익 감소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14168" y="2465944"/>
            <a:ext cx="8623091" cy="1830335"/>
            <a:chOff x="4091881" y="2465944"/>
            <a:chExt cx="7271020" cy="1830335"/>
          </a:xfrm>
        </p:grpSpPr>
        <p:cxnSp>
          <p:nvCxnSpPr>
            <p:cNvPr id="59" name="직선 연결선 58"/>
            <p:cNvCxnSpPr/>
            <p:nvPr/>
          </p:nvCxnSpPr>
          <p:spPr>
            <a:xfrm>
              <a:off x="4091881" y="2832011"/>
              <a:ext cx="72710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4091881" y="3198078"/>
              <a:ext cx="72710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4091881" y="3930212"/>
              <a:ext cx="72710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4091881" y="4296279"/>
              <a:ext cx="72710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4091881" y="2465944"/>
              <a:ext cx="72710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4091881" y="3564145"/>
              <a:ext cx="72710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직선 연결선 60"/>
          <p:cNvCxnSpPr/>
          <p:nvPr/>
        </p:nvCxnSpPr>
        <p:spPr>
          <a:xfrm>
            <a:off x="1714168" y="4662346"/>
            <a:ext cx="8623091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978028" y="5268815"/>
            <a:ext cx="9057314" cy="1160630"/>
            <a:chOff x="1978028" y="5268815"/>
            <a:chExt cx="9057314" cy="1160630"/>
          </a:xfrm>
        </p:grpSpPr>
        <p:grpSp>
          <p:nvGrpSpPr>
            <p:cNvPr id="34" name="그룹 33"/>
            <p:cNvGrpSpPr/>
            <p:nvPr/>
          </p:nvGrpSpPr>
          <p:grpSpPr>
            <a:xfrm>
              <a:off x="1978028" y="5268815"/>
              <a:ext cx="9057314" cy="922673"/>
              <a:chOff x="3255692" y="4017599"/>
              <a:chExt cx="7104582" cy="922673"/>
            </a:xfrm>
          </p:grpSpPr>
          <p:pic>
            <p:nvPicPr>
              <p:cNvPr id="35" name="그래픽 15">
                <a:extLst>
                  <a:ext uri="{FF2B5EF4-FFF2-40B4-BE49-F238E27FC236}">
                    <a16:creationId xmlns:a16="http://schemas.microsoft.com/office/drawing/2014/main" id="{95508225-93FD-599F-08EE-E98539E57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3566480" y="4652916"/>
                <a:ext cx="6388607" cy="287356"/>
              </a:xfrm>
              <a:prstGeom prst="rect">
                <a:avLst/>
              </a:prstGeom>
            </p:spPr>
          </p:pic>
          <p:sp>
            <p:nvSpPr>
              <p:cNvPr id="46" name="양쪽 모서리가 둥근 사각형 45"/>
              <p:cNvSpPr/>
              <p:nvPr/>
            </p:nvSpPr>
            <p:spPr>
              <a:xfrm rot="16200000">
                <a:off x="6385679" y="887612"/>
                <a:ext cx="844608" cy="7104582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gradFill>
                <a:gsLst>
                  <a:gs pos="0">
                    <a:srgbClr val="FFC000"/>
                  </a:gs>
                  <a:gs pos="28000">
                    <a:srgbClr val="F87B14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725201" y="5364458"/>
              <a:ext cx="7562968" cy="64633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작용기작이</a:t>
              </a:r>
              <a:r>
                <a:rPr lang="ko-KR" altLang="en-US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다른 약제의 </a:t>
              </a:r>
              <a:r>
                <a:rPr lang="ko-KR" altLang="en-US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교호살포</a:t>
              </a:r>
              <a:r>
                <a:rPr lang="ko-KR" altLang="en-US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등 저항성을 관리를 </a:t>
              </a:r>
              <a:r>
                <a:rPr lang="ko-KR" altLang="en-US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하게되면</a:t>
              </a:r>
              <a:r>
                <a:rPr lang="ko-KR" altLang="en-US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장기간 효과적으로 </a:t>
              </a:r>
              <a:endParaRPr lang="en-US" altLang="ko-KR" spc="-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병해충을 방제할 수 있고</a:t>
              </a:r>
              <a:r>
                <a:rPr lang="en-US" altLang="ko-KR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경제적으로 안전 농산물 생산이 </a:t>
              </a:r>
              <a:r>
                <a:rPr lang="ko-KR" altLang="en-US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가능하게됩니다</a:t>
              </a:r>
              <a:r>
                <a:rPr lang="en-US" altLang="ko-KR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96869" y="6167835"/>
              <a:ext cx="3210174" cy="261610"/>
            </a:xfrm>
            <a:prstGeom prst="rect">
              <a:avLst/>
            </a:prstGeom>
            <a:noFill/>
          </p:spPr>
          <p:txBody>
            <a:bodyPr wrap="none" rIns="0" rtlCol="0">
              <a:spAutoFit/>
            </a:bodyPr>
            <a:lstStyle/>
            <a:p>
              <a:pPr indent="216000" algn="r"/>
              <a:r>
                <a:rPr lang="ko-KR" altLang="en-US" sz="1100" spc="-6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 </a:t>
              </a:r>
              <a:r>
                <a:rPr lang="en-US" altLang="ko-KR" sz="1100" spc="-6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spc="-6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농촌진흥청 농약판매관리인 교육교재</a:t>
              </a:r>
              <a:r>
                <a:rPr lang="en-US" altLang="ko-KR" sz="1100" spc="-6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100" spc="-6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일부 발췌</a:t>
              </a:r>
              <a:r>
                <a:rPr lang="en-US" altLang="ko-KR" sz="1100" spc="-6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032718" y="2099878"/>
            <a:ext cx="3806106" cy="2562468"/>
            <a:chOff x="4032718" y="2099878"/>
            <a:chExt cx="3806106" cy="4752320"/>
          </a:xfrm>
        </p:grpSpPr>
        <p:cxnSp>
          <p:nvCxnSpPr>
            <p:cNvPr id="85" name="직선 연결선 84"/>
            <p:cNvCxnSpPr/>
            <p:nvPr/>
          </p:nvCxnSpPr>
          <p:spPr>
            <a:xfrm>
              <a:off x="4032718" y="2099878"/>
              <a:ext cx="0" cy="4752320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7838824" y="2099878"/>
              <a:ext cx="0" cy="4752320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1714168" y="2555107"/>
            <a:ext cx="222743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병해충 피해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14168" y="2918404"/>
            <a:ext cx="222743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사용량 및 횟수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714168" y="3281701"/>
            <a:ext cx="222743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방제 비용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714168" y="3644998"/>
            <a:ext cx="222743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저항성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714168" y="4008295"/>
            <a:ext cx="222743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농산물 생산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714168" y="4371591"/>
            <a:ext cx="222743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농가 수익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4039851" y="1762701"/>
            <a:ext cx="3791840" cy="3018842"/>
          </a:xfrm>
          <a:prstGeom prst="roundRect">
            <a:avLst>
              <a:gd name="adj" fmla="val 3953"/>
            </a:avLst>
          </a:prstGeom>
          <a:noFill/>
          <a:ln w="19050">
            <a:solidFill>
              <a:srgbClr val="F87B1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153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1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56458" y="2335081"/>
            <a:ext cx="3286156" cy="1417965"/>
            <a:chOff x="4456458" y="2335081"/>
            <a:chExt cx="3286156" cy="1417965"/>
          </a:xfrm>
        </p:grpSpPr>
        <p:sp>
          <p:nvSpPr>
            <p:cNvPr id="3" name="TextBox 2"/>
            <p:cNvSpPr txBox="1"/>
            <p:nvPr/>
          </p:nvSpPr>
          <p:spPr>
            <a:xfrm>
              <a:off x="4456458" y="3106715"/>
              <a:ext cx="32861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60" dirty="0" err="1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작용기작</a:t>
              </a:r>
              <a:r>
                <a:rPr lang="ko-KR" altLang="en-US" sz="3600" spc="-60" dirty="0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등 기타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789302" y="2335081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05</a:t>
              </a:r>
              <a:endParaRPr lang="id-ID" sz="28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789302" y="2911641"/>
              <a:ext cx="6204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435479" y="433862"/>
            <a:ext cx="4310785" cy="401581"/>
            <a:chOff x="435479" y="433862"/>
            <a:chExt cx="4310785" cy="401581"/>
          </a:xfrm>
        </p:grpSpPr>
        <p:sp>
          <p:nvSpPr>
            <p:cNvPr id="25" name="TextBox 24"/>
            <p:cNvSpPr txBox="1"/>
            <p:nvPr/>
          </p:nvSpPr>
          <p:spPr>
            <a:xfrm>
              <a:off x="435479" y="433862"/>
              <a:ext cx="197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80" dirty="0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관리 교육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331" y="435333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한국작물보호협회</a:t>
              </a:r>
              <a:endParaRPr lang="en-US" altLang="ko-KR" sz="100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Korea Crop Protection Association</a:t>
              </a:r>
              <a:endParaRPr lang="ko-KR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2611485" y="479582"/>
              <a:ext cx="0" cy="29003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2961818" y="5974368"/>
            <a:ext cx="6275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30" dirty="0" err="1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작용기작</a:t>
            </a:r>
            <a:r>
              <a:rPr lang="en-US" altLang="ko-KR" sz="1400" spc="-3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spc="-30" dirty="0" err="1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작용기구</a:t>
            </a:r>
            <a:r>
              <a:rPr lang="en-US" altLang="ko-KR" sz="1400" spc="-3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): </a:t>
            </a:r>
            <a:r>
              <a:rPr lang="ko-KR" altLang="en-US" sz="1400" spc="-3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약제가 대상 유해 동식물에 접촉하거나 침입하여 효과를 나타내는</a:t>
            </a:r>
            <a:endParaRPr lang="en-US" altLang="ko-KR" sz="1400" spc="-30" dirty="0">
              <a:solidFill>
                <a:srgbClr val="F87B1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spc="-3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화학적 작용의 과정과 원리</a:t>
            </a:r>
            <a:r>
              <a:rPr lang="en-US" altLang="ko-KR" sz="1400" spc="-3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spc="-3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농촌진흥청 농업용어사전</a:t>
            </a:r>
            <a:r>
              <a:rPr lang="en-US" altLang="ko-KR" sz="1400" spc="-3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91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520753" y="307099"/>
            <a:ext cx="4994769" cy="523220"/>
            <a:chOff x="520753" y="307099"/>
            <a:chExt cx="4994769" cy="523220"/>
          </a:xfrm>
        </p:grpSpPr>
        <p:sp>
          <p:nvSpPr>
            <p:cNvPr id="43" name="TextBox 42"/>
            <p:cNvSpPr txBox="1"/>
            <p:nvPr/>
          </p:nvSpPr>
          <p:spPr>
            <a:xfrm>
              <a:off x="1030640" y="320985"/>
              <a:ext cx="44848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작물보호제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라벨 </a:t>
              </a:r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작용기작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확인방법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05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3BBC38FC-900E-88C1-FA82-CF772E12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4434" y="1549036"/>
            <a:ext cx="7934468" cy="49242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2550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520753" y="307099"/>
            <a:ext cx="4994769" cy="523220"/>
            <a:chOff x="520753" y="307099"/>
            <a:chExt cx="4994769" cy="523220"/>
          </a:xfrm>
        </p:grpSpPr>
        <p:sp>
          <p:nvSpPr>
            <p:cNvPr id="43" name="TextBox 42"/>
            <p:cNvSpPr txBox="1"/>
            <p:nvPr/>
          </p:nvSpPr>
          <p:spPr>
            <a:xfrm>
              <a:off x="1030640" y="320985"/>
              <a:ext cx="44848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작물보호제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라벨 </a:t>
              </a:r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작용기작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확인방법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05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32" name="Picture 9" descr="A picture containing green&#10;&#10;Description generated with high confidence">
            <a:extLst>
              <a:ext uri="{FF2B5EF4-FFF2-40B4-BE49-F238E27FC236}">
                <a16:creationId xmlns:a16="http://schemas.microsoft.com/office/drawing/2014/main" id="{9201A8EF-6A94-4D4E-48F6-7FE0CE4422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81" y="2655209"/>
            <a:ext cx="2467429" cy="3701145"/>
          </a:xfrm>
          <a:prstGeom prst="rect">
            <a:avLst/>
          </a:prstGeom>
        </p:spPr>
      </p:pic>
      <p:pic>
        <p:nvPicPr>
          <p:cNvPr id="34" name="Picture 106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9A693C10-4B86-F413-5732-F6FAE1C55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00" y="2971754"/>
            <a:ext cx="2282796" cy="313069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0B5BCBC-F99A-E488-D724-8926B25CF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541" y="2976193"/>
            <a:ext cx="2108820" cy="299674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DF8E25B-A80E-D510-5560-DBCF1CF92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506" y="2971756"/>
            <a:ext cx="2047161" cy="3001177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10DC5ED8-8F74-48CE-A339-A49AD904A9F4}"/>
              </a:ext>
            </a:extLst>
          </p:cNvPr>
          <p:cNvSpPr/>
          <p:nvPr/>
        </p:nvSpPr>
        <p:spPr>
          <a:xfrm flipH="1">
            <a:off x="2335225" y="3624455"/>
            <a:ext cx="538540" cy="524214"/>
          </a:xfrm>
          <a:prstGeom prst="ellipse">
            <a:avLst/>
          </a:prstGeom>
          <a:solidFill>
            <a:srgbClr val="FFC000">
              <a:alpha val="30000"/>
            </a:srgbClr>
          </a:solidFill>
          <a:ln w="38100">
            <a:solidFill>
              <a:srgbClr val="F87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0DC5ED8-8F74-48CE-A339-A49AD904A9F4}"/>
              </a:ext>
            </a:extLst>
          </p:cNvPr>
          <p:cNvSpPr/>
          <p:nvPr/>
        </p:nvSpPr>
        <p:spPr>
          <a:xfrm flipH="1">
            <a:off x="4351943" y="4472344"/>
            <a:ext cx="538540" cy="524214"/>
          </a:xfrm>
          <a:prstGeom prst="ellipse">
            <a:avLst/>
          </a:prstGeom>
          <a:solidFill>
            <a:srgbClr val="FFC000">
              <a:alpha val="30000"/>
            </a:srgbClr>
          </a:solidFill>
          <a:ln w="38100">
            <a:solidFill>
              <a:srgbClr val="F87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0DC5ED8-8F74-48CE-A339-A49AD904A9F4}"/>
              </a:ext>
            </a:extLst>
          </p:cNvPr>
          <p:cNvSpPr/>
          <p:nvPr/>
        </p:nvSpPr>
        <p:spPr>
          <a:xfrm flipH="1">
            <a:off x="6166566" y="2971754"/>
            <a:ext cx="538540" cy="524214"/>
          </a:xfrm>
          <a:prstGeom prst="ellipse">
            <a:avLst/>
          </a:prstGeom>
          <a:solidFill>
            <a:srgbClr val="FFC000">
              <a:alpha val="30000"/>
            </a:srgbClr>
          </a:solidFill>
          <a:ln w="38100">
            <a:solidFill>
              <a:srgbClr val="F87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0DC5ED8-8F74-48CE-A339-A49AD904A9F4}"/>
              </a:ext>
            </a:extLst>
          </p:cNvPr>
          <p:cNvSpPr/>
          <p:nvPr/>
        </p:nvSpPr>
        <p:spPr>
          <a:xfrm flipH="1">
            <a:off x="8548746" y="2971754"/>
            <a:ext cx="538540" cy="524214"/>
          </a:xfrm>
          <a:prstGeom prst="ellipse">
            <a:avLst/>
          </a:prstGeom>
          <a:solidFill>
            <a:srgbClr val="FFC000">
              <a:alpha val="30000"/>
            </a:srgbClr>
          </a:solidFill>
          <a:ln w="38100">
            <a:solidFill>
              <a:srgbClr val="F87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1" name="Table 10">
            <a:extLst>
              <a:ext uri="{FF2B5EF4-FFF2-40B4-BE49-F238E27FC236}">
                <a16:creationId xmlns:a16="http://schemas.microsoft.com/office/drawing/2014/main" id="{A320CA0B-C9AF-1D31-F702-FB048B1B0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976431"/>
              </p:ext>
            </p:extLst>
          </p:nvPr>
        </p:nvGraphicFramePr>
        <p:xfrm>
          <a:off x="3641835" y="1602056"/>
          <a:ext cx="5588001" cy="925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667">
                  <a:extLst>
                    <a:ext uri="{9D8B030D-6E8A-4147-A177-3AD203B41FA5}">
                      <a16:colId xmlns:a16="http://schemas.microsoft.com/office/drawing/2014/main" val="2713666585"/>
                    </a:ext>
                  </a:extLst>
                </a:gridCol>
                <a:gridCol w="1862667">
                  <a:extLst>
                    <a:ext uri="{9D8B030D-6E8A-4147-A177-3AD203B41FA5}">
                      <a16:colId xmlns:a16="http://schemas.microsoft.com/office/drawing/2014/main" val="330785170"/>
                    </a:ext>
                  </a:extLst>
                </a:gridCol>
                <a:gridCol w="1862667">
                  <a:extLst>
                    <a:ext uri="{9D8B030D-6E8A-4147-A177-3AD203B41FA5}">
                      <a16:colId xmlns:a16="http://schemas.microsoft.com/office/drawing/2014/main" val="1261739346"/>
                    </a:ext>
                  </a:extLst>
                </a:gridCol>
              </a:tblGrid>
              <a:tr h="925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100" dirty="0">
                          <a:solidFill>
                            <a:srgbClr val="FFFF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endParaRPr lang="ko-KR" altLang="en-US" sz="4100" dirty="0">
                        <a:solidFill>
                          <a:srgbClr val="FFFF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살충제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107695"/>
                  </a:ext>
                </a:extLst>
              </a:tr>
            </a:tbl>
          </a:graphicData>
        </a:graphic>
      </p:graphicFrame>
      <p:sp>
        <p:nvSpPr>
          <p:cNvPr id="52" name="타원 51">
            <a:extLst>
              <a:ext uri="{FF2B5EF4-FFF2-40B4-BE49-F238E27FC236}">
                <a16:creationId xmlns:a16="http://schemas.microsoft.com/office/drawing/2014/main" id="{10DC5ED8-8F74-48CE-A339-A49AD904A9F4}"/>
              </a:ext>
            </a:extLst>
          </p:cNvPr>
          <p:cNvSpPr/>
          <p:nvPr/>
        </p:nvSpPr>
        <p:spPr>
          <a:xfrm flipH="1">
            <a:off x="5861652" y="1505790"/>
            <a:ext cx="1148365" cy="1117817"/>
          </a:xfrm>
          <a:prstGeom prst="ellipse">
            <a:avLst/>
          </a:prstGeom>
          <a:solidFill>
            <a:srgbClr val="FFC000">
              <a:alpha val="30000"/>
            </a:srgbClr>
          </a:solidFill>
          <a:ln w="44450">
            <a:solidFill>
              <a:srgbClr val="F87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98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460622" y="1370340"/>
            <a:ext cx="5956428" cy="1202077"/>
            <a:chOff x="3460622" y="1370340"/>
            <a:chExt cx="5956428" cy="120207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356" t="2224" r="215" b="2015"/>
            <a:stretch/>
          </p:blipFill>
          <p:spPr>
            <a:xfrm>
              <a:off x="3460622" y="1664065"/>
              <a:ext cx="5956428" cy="9083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433" y="1370340"/>
              <a:ext cx="2038617" cy="147673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3435907" y="3122909"/>
            <a:ext cx="5958242" cy="1325732"/>
            <a:chOff x="3435907" y="3122909"/>
            <a:chExt cx="5958242" cy="13257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5907" y="3406309"/>
              <a:ext cx="5958242" cy="1042332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433" y="3122909"/>
              <a:ext cx="2038617" cy="147673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3458241" y="4900130"/>
            <a:ext cx="5954369" cy="1304018"/>
            <a:chOff x="3458241" y="4900130"/>
            <a:chExt cx="5954369" cy="130401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l="323" t="1511" r="44" b="2137"/>
            <a:stretch/>
          </p:blipFill>
          <p:spPr>
            <a:xfrm>
              <a:off x="3458241" y="5192886"/>
              <a:ext cx="5954369" cy="1011262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433" y="4900130"/>
              <a:ext cx="2038617" cy="147673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520753" y="307099"/>
            <a:ext cx="5267600" cy="523220"/>
            <a:chOff x="520753" y="307099"/>
            <a:chExt cx="5267600" cy="523220"/>
          </a:xfrm>
        </p:grpSpPr>
        <p:sp>
          <p:nvSpPr>
            <p:cNvPr id="43" name="TextBox 42"/>
            <p:cNvSpPr txBox="1"/>
            <p:nvPr/>
          </p:nvSpPr>
          <p:spPr>
            <a:xfrm>
              <a:off x="1030640" y="320985"/>
              <a:ext cx="4757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작물보호제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지침서 </a:t>
              </a:r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작용기작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확인방법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05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41384" y="1479546"/>
            <a:ext cx="2629192" cy="1665201"/>
            <a:chOff x="8441384" y="1479546"/>
            <a:chExt cx="2629192" cy="1665201"/>
          </a:xfrm>
        </p:grpSpPr>
        <p:grpSp>
          <p:nvGrpSpPr>
            <p:cNvPr id="39" name="그룹 38"/>
            <p:cNvGrpSpPr/>
            <p:nvPr/>
          </p:nvGrpSpPr>
          <p:grpSpPr>
            <a:xfrm>
              <a:off x="9672109" y="1741653"/>
              <a:ext cx="1398467" cy="1403094"/>
              <a:chOff x="5689718" y="1904370"/>
              <a:chExt cx="2786587" cy="1015784"/>
            </a:xfrm>
            <a:blipFill>
              <a:blip r:embed="rId6"/>
              <a:stretch>
                <a:fillRect/>
              </a:stretch>
            </a:blipFill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5689718" y="1904370"/>
                <a:ext cx="2786587" cy="1015784"/>
              </a:xfrm>
              <a:prstGeom prst="roundRect">
                <a:avLst>
                  <a:gd name="adj" fmla="val 50000"/>
                </a:avLst>
              </a:prstGeom>
              <a:grpFill/>
              <a:ln w="0">
                <a:noFill/>
              </a:ln>
              <a:effectLst>
                <a:outerShdw blurRad="254000" dist="508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5689718" y="1904370"/>
                <a:ext cx="2786587" cy="1015784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rgbClr val="F87B1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0DC5ED8-8F74-48CE-A339-A49AD904A9F4}"/>
                </a:ext>
              </a:extLst>
            </p:cNvPr>
            <p:cNvSpPr/>
            <p:nvPr/>
          </p:nvSpPr>
          <p:spPr>
            <a:xfrm>
              <a:off x="8441384" y="1479546"/>
              <a:ext cx="538540" cy="524214"/>
            </a:xfrm>
            <a:prstGeom prst="ellipse">
              <a:avLst/>
            </a:prstGeom>
            <a:solidFill>
              <a:srgbClr val="FFC000">
                <a:alpha val="3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512D501-76B3-4CEB-BF13-CA19FC83AE4A}"/>
                </a:ext>
              </a:extLst>
            </p:cNvPr>
            <p:cNvSpPr/>
            <p:nvPr/>
          </p:nvSpPr>
          <p:spPr>
            <a:xfrm>
              <a:off x="10136299" y="2201855"/>
              <a:ext cx="467414" cy="454986"/>
            </a:xfrm>
            <a:prstGeom prst="ellipse">
              <a:avLst/>
            </a:prstGeom>
            <a:noFill/>
            <a:ln w="57150" cap="rnd">
              <a:solidFill>
                <a:srgbClr val="F87B1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8831672" y="1854742"/>
              <a:ext cx="840437" cy="604957"/>
              <a:chOff x="8831672" y="1854742"/>
              <a:chExt cx="840437" cy="604957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8831672" y="1854742"/>
                <a:ext cx="600573" cy="601590"/>
                <a:chOff x="8840978" y="1658804"/>
                <a:chExt cx="600573" cy="601590"/>
              </a:xfrm>
            </p:grpSpPr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B0688542-106C-4849-841F-79836B6856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26154" y="1744997"/>
                  <a:ext cx="515397" cy="515397"/>
                </a:xfrm>
                <a:prstGeom prst="line">
                  <a:avLst/>
                </a:prstGeom>
                <a:ln w="31750" cap="rnd">
                  <a:solidFill>
                    <a:srgbClr val="F87B14"/>
                  </a:solidFill>
                  <a:prstDash val="sysDot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7512D501-76B3-4CEB-BF13-CA19FC83AE4A}"/>
                    </a:ext>
                  </a:extLst>
                </p:cNvPr>
                <p:cNvSpPr/>
                <p:nvPr/>
              </p:nvSpPr>
              <p:spPr>
                <a:xfrm rot="13500000">
                  <a:off x="8839210" y="1660572"/>
                  <a:ext cx="132995" cy="129459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87B1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2" name="직선 연결선 11"/>
              <p:cNvCxnSpPr/>
              <p:nvPr/>
            </p:nvCxnSpPr>
            <p:spPr>
              <a:xfrm>
                <a:off x="9446547" y="2459699"/>
                <a:ext cx="225562" cy="0"/>
              </a:xfrm>
              <a:prstGeom prst="line">
                <a:avLst/>
              </a:prstGeom>
              <a:ln w="31750" cap="rnd">
                <a:solidFill>
                  <a:srgbClr val="F87B1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그룹 12"/>
          <p:cNvGrpSpPr/>
          <p:nvPr/>
        </p:nvGrpSpPr>
        <p:grpSpPr>
          <a:xfrm>
            <a:off x="8438711" y="3856179"/>
            <a:ext cx="2631865" cy="1681700"/>
            <a:chOff x="8438711" y="3856179"/>
            <a:chExt cx="2631865" cy="1681700"/>
          </a:xfrm>
        </p:grpSpPr>
        <p:grpSp>
          <p:nvGrpSpPr>
            <p:cNvPr id="48" name="그룹 47"/>
            <p:cNvGrpSpPr/>
            <p:nvPr/>
          </p:nvGrpSpPr>
          <p:grpSpPr>
            <a:xfrm>
              <a:off x="9672109" y="3856179"/>
              <a:ext cx="1398467" cy="1403094"/>
              <a:chOff x="5689718" y="1904370"/>
              <a:chExt cx="2786587" cy="1015784"/>
            </a:xfrm>
            <a:blipFill>
              <a:blip r:embed="rId7"/>
              <a:stretch>
                <a:fillRect/>
              </a:stretch>
            </a:blipFill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5689718" y="1904370"/>
                <a:ext cx="2786587" cy="1015784"/>
              </a:xfrm>
              <a:prstGeom prst="roundRect">
                <a:avLst>
                  <a:gd name="adj" fmla="val 50000"/>
                </a:avLst>
              </a:prstGeom>
              <a:grpFill/>
              <a:ln w="0">
                <a:noFill/>
              </a:ln>
              <a:effectLst>
                <a:outerShdw blurRad="254000" dist="508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5689718" y="1904370"/>
                <a:ext cx="2786587" cy="1015784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rgbClr val="F87B1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512D501-76B3-4CEB-BF13-CA19FC83AE4A}"/>
                </a:ext>
              </a:extLst>
            </p:cNvPr>
            <p:cNvSpPr/>
            <p:nvPr/>
          </p:nvSpPr>
          <p:spPr>
            <a:xfrm>
              <a:off x="10136299" y="4316381"/>
              <a:ext cx="467414" cy="454986"/>
            </a:xfrm>
            <a:prstGeom prst="ellipse">
              <a:avLst/>
            </a:prstGeom>
            <a:noFill/>
            <a:ln w="57150" cap="rnd">
              <a:solidFill>
                <a:srgbClr val="F87B1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 flipV="1">
              <a:off x="8438711" y="4557726"/>
              <a:ext cx="1230725" cy="980153"/>
              <a:chOff x="8441384" y="4186534"/>
              <a:chExt cx="1230725" cy="980153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10DC5ED8-8F74-48CE-A339-A49AD904A9F4}"/>
                  </a:ext>
                </a:extLst>
              </p:cNvPr>
              <p:cNvSpPr/>
              <p:nvPr/>
            </p:nvSpPr>
            <p:spPr>
              <a:xfrm>
                <a:off x="8441384" y="4186534"/>
                <a:ext cx="538540" cy="524214"/>
              </a:xfrm>
              <a:prstGeom prst="ellipse">
                <a:avLst/>
              </a:prstGeom>
              <a:solidFill>
                <a:srgbClr val="FFC000">
                  <a:alpha val="3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8831672" y="4561730"/>
                <a:ext cx="840437" cy="604957"/>
                <a:chOff x="8831672" y="1854742"/>
                <a:chExt cx="840437" cy="604957"/>
              </a:xfrm>
            </p:grpSpPr>
            <p:grpSp>
              <p:nvGrpSpPr>
                <p:cNvPr id="57" name="그룹 56"/>
                <p:cNvGrpSpPr/>
                <p:nvPr/>
              </p:nvGrpSpPr>
              <p:grpSpPr>
                <a:xfrm>
                  <a:off x="8831672" y="1854742"/>
                  <a:ext cx="600573" cy="601590"/>
                  <a:chOff x="8840978" y="1658804"/>
                  <a:chExt cx="600573" cy="601590"/>
                </a:xfrm>
              </p:grpSpPr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B0688542-106C-4849-841F-79836B6856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926154" y="1744997"/>
                    <a:ext cx="515397" cy="515397"/>
                  </a:xfrm>
                  <a:prstGeom prst="line">
                    <a:avLst/>
                  </a:prstGeom>
                  <a:ln w="31750" cap="rnd">
                    <a:solidFill>
                      <a:srgbClr val="F87B14"/>
                    </a:solidFill>
                    <a:prstDash val="sysDot"/>
                    <a:head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타원 59">
                    <a:extLst>
                      <a:ext uri="{FF2B5EF4-FFF2-40B4-BE49-F238E27FC236}">
                        <a16:creationId xmlns:a16="http://schemas.microsoft.com/office/drawing/2014/main" id="{7512D501-76B3-4CEB-BF13-CA19FC83AE4A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8839210" y="1660572"/>
                    <a:ext cx="132995" cy="129459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87B1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58" name="직선 연결선 57"/>
                <p:cNvCxnSpPr/>
                <p:nvPr/>
              </p:nvCxnSpPr>
              <p:spPr>
                <a:xfrm>
                  <a:off x="9446547" y="2459699"/>
                  <a:ext cx="225562" cy="0"/>
                </a:xfrm>
                <a:prstGeom prst="line">
                  <a:avLst/>
                </a:prstGeom>
                <a:ln w="31750" cap="rnd">
                  <a:solidFill>
                    <a:srgbClr val="F87B14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" name="그룹 14"/>
          <p:cNvGrpSpPr/>
          <p:nvPr/>
        </p:nvGrpSpPr>
        <p:grpSpPr>
          <a:xfrm>
            <a:off x="1788506" y="3220418"/>
            <a:ext cx="2600166" cy="1665201"/>
            <a:chOff x="1788506" y="3220418"/>
            <a:chExt cx="2600166" cy="1665201"/>
          </a:xfrm>
        </p:grpSpPr>
        <p:grpSp>
          <p:nvGrpSpPr>
            <p:cNvPr id="61" name="그룹 60"/>
            <p:cNvGrpSpPr/>
            <p:nvPr/>
          </p:nvGrpSpPr>
          <p:grpSpPr>
            <a:xfrm>
              <a:off x="1788506" y="3482525"/>
              <a:ext cx="1398467" cy="1403094"/>
              <a:chOff x="5689718" y="1904370"/>
              <a:chExt cx="2786587" cy="1015784"/>
            </a:xfrm>
            <a:blipFill>
              <a:blip r:embed="rId8"/>
              <a:stretch>
                <a:fillRect/>
              </a:stretch>
            </a:blipFill>
          </p:grpSpPr>
          <p:sp>
            <p:nvSpPr>
              <p:cNvPr id="62" name="모서리가 둥근 직사각형 61"/>
              <p:cNvSpPr/>
              <p:nvPr/>
            </p:nvSpPr>
            <p:spPr>
              <a:xfrm>
                <a:off x="5689718" y="1904370"/>
                <a:ext cx="2786587" cy="1015784"/>
              </a:xfrm>
              <a:prstGeom prst="roundRect">
                <a:avLst>
                  <a:gd name="adj" fmla="val 50000"/>
                </a:avLst>
              </a:prstGeom>
              <a:grpFill/>
              <a:ln w="0">
                <a:noFill/>
              </a:ln>
              <a:effectLst>
                <a:outerShdw blurRad="254000" dist="508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5689718" y="1904370"/>
                <a:ext cx="2786587" cy="1015784"/>
              </a:xfrm>
              <a:prstGeom prst="roundRect">
                <a:avLst>
                  <a:gd name="adj" fmla="val 50000"/>
                </a:avLst>
              </a:prstGeom>
              <a:grpFill/>
              <a:ln w="19050">
                <a:solidFill>
                  <a:srgbClr val="F87B1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512D501-76B3-4CEB-BF13-CA19FC83AE4A}"/>
                </a:ext>
              </a:extLst>
            </p:cNvPr>
            <p:cNvSpPr/>
            <p:nvPr/>
          </p:nvSpPr>
          <p:spPr>
            <a:xfrm>
              <a:off x="2252696" y="3942727"/>
              <a:ext cx="467414" cy="454986"/>
            </a:xfrm>
            <a:prstGeom prst="ellipse">
              <a:avLst/>
            </a:prstGeom>
            <a:noFill/>
            <a:ln w="57150" cap="rnd">
              <a:solidFill>
                <a:srgbClr val="F87B1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/>
            <p:cNvGrpSpPr/>
            <p:nvPr/>
          </p:nvGrpSpPr>
          <p:grpSpPr>
            <a:xfrm flipH="1">
              <a:off x="3157947" y="3220418"/>
              <a:ext cx="1230725" cy="980153"/>
              <a:chOff x="8441384" y="4186534"/>
              <a:chExt cx="1230725" cy="980153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0DC5ED8-8F74-48CE-A339-A49AD904A9F4}"/>
                  </a:ext>
                </a:extLst>
              </p:cNvPr>
              <p:cNvSpPr/>
              <p:nvPr/>
            </p:nvSpPr>
            <p:spPr>
              <a:xfrm>
                <a:off x="8441384" y="4186534"/>
                <a:ext cx="538540" cy="524214"/>
              </a:xfrm>
              <a:prstGeom prst="ellipse">
                <a:avLst/>
              </a:prstGeom>
              <a:solidFill>
                <a:srgbClr val="FFC000">
                  <a:alpha val="3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8831672" y="4561730"/>
                <a:ext cx="840437" cy="604957"/>
                <a:chOff x="8831672" y="1854742"/>
                <a:chExt cx="840437" cy="604957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8831672" y="1854742"/>
                  <a:ext cx="600573" cy="601590"/>
                  <a:chOff x="8840978" y="1658804"/>
                  <a:chExt cx="600573" cy="601590"/>
                </a:xfrm>
              </p:grpSpPr>
              <p:cxnSp>
                <p:nvCxnSpPr>
                  <p:cNvPr id="70" name="직선 연결선 69">
                    <a:extLst>
                      <a:ext uri="{FF2B5EF4-FFF2-40B4-BE49-F238E27FC236}">
                        <a16:creationId xmlns:a16="http://schemas.microsoft.com/office/drawing/2014/main" id="{B0688542-106C-4849-841F-79836B6856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926154" y="1744997"/>
                    <a:ext cx="515397" cy="515397"/>
                  </a:xfrm>
                  <a:prstGeom prst="line">
                    <a:avLst/>
                  </a:prstGeom>
                  <a:ln w="31750" cap="rnd">
                    <a:solidFill>
                      <a:srgbClr val="F87B14"/>
                    </a:solidFill>
                    <a:prstDash val="sysDot"/>
                    <a:head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타원 70">
                    <a:extLst>
                      <a:ext uri="{FF2B5EF4-FFF2-40B4-BE49-F238E27FC236}">
                        <a16:creationId xmlns:a16="http://schemas.microsoft.com/office/drawing/2014/main" id="{7512D501-76B3-4CEB-BF13-CA19FC83AE4A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8839210" y="1660572"/>
                    <a:ext cx="132995" cy="129459"/>
                  </a:xfrm>
                  <a:prstGeom prst="ellipse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F87B1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69" name="직선 연결선 68"/>
                <p:cNvCxnSpPr/>
                <p:nvPr/>
              </p:nvCxnSpPr>
              <p:spPr>
                <a:xfrm>
                  <a:off x="9446547" y="2459699"/>
                  <a:ext cx="225562" cy="0"/>
                </a:xfrm>
                <a:prstGeom prst="line">
                  <a:avLst/>
                </a:prstGeom>
                <a:ln w="31750" cap="rnd">
                  <a:solidFill>
                    <a:srgbClr val="F87B14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1737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1" y="0"/>
            <a:ext cx="12192000" cy="153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/>
          <p:cNvCxnSpPr/>
          <p:nvPr/>
        </p:nvCxnSpPr>
        <p:spPr>
          <a:xfrm>
            <a:off x="2956392" y="1879436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55">
            <a:extLst>
              <a:ext uri="{FF2B5EF4-FFF2-40B4-BE49-F238E27FC236}">
                <a16:creationId xmlns:a16="http://schemas.microsoft.com/office/drawing/2014/main" id="{EAA11F1D-56F1-4307-8FAD-9E3D05927472}"/>
              </a:ext>
            </a:extLst>
          </p:cNvPr>
          <p:cNvGrpSpPr/>
          <p:nvPr/>
        </p:nvGrpSpPr>
        <p:grpSpPr>
          <a:xfrm>
            <a:off x="1662609" y="5333069"/>
            <a:ext cx="1516854" cy="1524931"/>
            <a:chOff x="10382802" y="5042616"/>
            <a:chExt cx="1805769" cy="1815384"/>
          </a:xfrm>
        </p:grpSpPr>
        <p:sp>
          <p:nvSpPr>
            <p:cNvPr id="42" name="Freeform: Shape 44">
              <a:extLst>
                <a:ext uri="{FF2B5EF4-FFF2-40B4-BE49-F238E27FC236}">
                  <a16:creationId xmlns:a16="http://schemas.microsoft.com/office/drawing/2014/main" id="{2C4DE1AF-7D2A-4738-9CB6-4D3D8852E6E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5">
              <a:extLst>
                <a:ext uri="{FF2B5EF4-FFF2-40B4-BE49-F238E27FC236}">
                  <a16:creationId xmlns:a16="http://schemas.microsoft.com/office/drawing/2014/main" id="{06643C3D-763D-4CE6-89CE-DC963CE0B02D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349DEBA4-7FA1-49BA-8F9A-56855A7F3113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BDD6B7A7-781B-45BD-9FE2-7B5F0B326B52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8">
              <a:extLst>
                <a:ext uri="{FF2B5EF4-FFF2-40B4-BE49-F238E27FC236}">
                  <a16:creationId xmlns:a16="http://schemas.microsoft.com/office/drawing/2014/main" id="{D18BD3BD-AE55-476E-99FD-677875277714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9">
              <a:extLst>
                <a:ext uri="{FF2B5EF4-FFF2-40B4-BE49-F238E27FC236}">
                  <a16:creationId xmlns:a16="http://schemas.microsoft.com/office/drawing/2014/main" id="{6F4108AE-BF69-456C-8FC2-E43B93F95C93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50">
              <a:extLst>
                <a:ext uri="{FF2B5EF4-FFF2-40B4-BE49-F238E27FC236}">
                  <a16:creationId xmlns:a16="http://schemas.microsoft.com/office/drawing/2014/main" id="{CC8A934A-2E33-443C-BE87-B2D0E6D71586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0" name="Rectangle: Rounded Corners 71">
            <a:extLst>
              <a:ext uri="{FF2B5EF4-FFF2-40B4-BE49-F238E27FC236}">
                <a16:creationId xmlns:a16="http://schemas.microsoft.com/office/drawing/2014/main" id="{A280E6BE-7B43-4CB7-944F-CE9872B6172D}"/>
              </a:ext>
            </a:extLst>
          </p:cNvPr>
          <p:cNvSpPr/>
          <p:nvPr/>
        </p:nvSpPr>
        <p:spPr>
          <a:xfrm>
            <a:off x="3831135" y="2495401"/>
            <a:ext cx="1159184" cy="4616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B8CEDB-2940-4B67-82FA-533C1E9F2E49}"/>
              </a:ext>
            </a:extLst>
          </p:cNvPr>
          <p:cNvSpPr txBox="1"/>
          <p:nvPr/>
        </p:nvSpPr>
        <p:spPr>
          <a:xfrm>
            <a:off x="3909108" y="2464621"/>
            <a:ext cx="6204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01</a:t>
            </a:r>
            <a:endParaRPr lang="id-ID" sz="2800" dirty="0">
              <a:solidFill>
                <a:schemeClr val="bg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479" y="433862"/>
            <a:ext cx="2663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8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농약 저항성 관리 교육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35479" y="860081"/>
            <a:ext cx="2509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한국작물보호협회</a:t>
            </a:r>
            <a:endParaRPr lang="en-US" altLang="ko-KR" sz="1200" dirty="0">
              <a:solidFill>
                <a:schemeClr val="accent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Korea Crop Protection Association</a:t>
            </a:r>
            <a:endParaRPr lang="ko-KR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03324" y="1792106"/>
            <a:ext cx="1930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</a:rPr>
              <a:t>Contents</a:t>
            </a:r>
            <a:endParaRPr lang="en-ID" altLang="ko-KR" sz="3200" b="1" dirty="0">
              <a:solidFill>
                <a:schemeClr val="accent1"/>
              </a:solidFill>
            </a:endParaRPr>
          </a:p>
        </p:txBody>
      </p:sp>
      <p:sp>
        <p:nvSpPr>
          <p:cNvPr id="65" name="Rectangle: Rounded Corners 71">
            <a:extLst>
              <a:ext uri="{FF2B5EF4-FFF2-40B4-BE49-F238E27FC236}">
                <a16:creationId xmlns:a16="http://schemas.microsoft.com/office/drawing/2014/main" id="{A280E6BE-7B43-4CB7-944F-CE9872B6172D}"/>
              </a:ext>
            </a:extLst>
          </p:cNvPr>
          <p:cNvSpPr/>
          <p:nvPr/>
        </p:nvSpPr>
        <p:spPr>
          <a:xfrm>
            <a:off x="3831135" y="3101763"/>
            <a:ext cx="1159184" cy="4616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B8CEDB-2940-4B67-82FA-533C1E9F2E49}"/>
              </a:ext>
            </a:extLst>
          </p:cNvPr>
          <p:cNvSpPr txBox="1"/>
          <p:nvPr/>
        </p:nvSpPr>
        <p:spPr>
          <a:xfrm>
            <a:off x="3909108" y="3070983"/>
            <a:ext cx="6204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02</a:t>
            </a:r>
            <a:endParaRPr lang="id-ID" sz="2800" dirty="0">
              <a:solidFill>
                <a:schemeClr val="bg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8" name="Rectangle: Rounded Corners 71">
            <a:extLst>
              <a:ext uri="{FF2B5EF4-FFF2-40B4-BE49-F238E27FC236}">
                <a16:creationId xmlns:a16="http://schemas.microsoft.com/office/drawing/2014/main" id="{A280E6BE-7B43-4CB7-944F-CE9872B6172D}"/>
              </a:ext>
            </a:extLst>
          </p:cNvPr>
          <p:cNvSpPr/>
          <p:nvPr/>
        </p:nvSpPr>
        <p:spPr>
          <a:xfrm>
            <a:off x="3831135" y="3711885"/>
            <a:ext cx="1159184" cy="4616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B8CEDB-2940-4B67-82FA-533C1E9F2E49}"/>
              </a:ext>
            </a:extLst>
          </p:cNvPr>
          <p:cNvSpPr txBox="1"/>
          <p:nvPr/>
        </p:nvSpPr>
        <p:spPr>
          <a:xfrm>
            <a:off x="3909108" y="3681105"/>
            <a:ext cx="6204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03</a:t>
            </a:r>
            <a:endParaRPr lang="id-ID" sz="2800" dirty="0">
              <a:solidFill>
                <a:schemeClr val="bg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1" name="Rectangle: Rounded Corners 71">
            <a:extLst>
              <a:ext uri="{FF2B5EF4-FFF2-40B4-BE49-F238E27FC236}">
                <a16:creationId xmlns:a16="http://schemas.microsoft.com/office/drawing/2014/main" id="{A280E6BE-7B43-4CB7-944F-CE9872B6172D}"/>
              </a:ext>
            </a:extLst>
          </p:cNvPr>
          <p:cNvSpPr/>
          <p:nvPr/>
        </p:nvSpPr>
        <p:spPr>
          <a:xfrm>
            <a:off x="3831135" y="4288307"/>
            <a:ext cx="1159184" cy="4616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1B8CEDB-2940-4B67-82FA-533C1E9F2E49}"/>
              </a:ext>
            </a:extLst>
          </p:cNvPr>
          <p:cNvSpPr txBox="1"/>
          <p:nvPr/>
        </p:nvSpPr>
        <p:spPr>
          <a:xfrm>
            <a:off x="3909108" y="4257527"/>
            <a:ext cx="6204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04</a:t>
            </a:r>
            <a:endParaRPr lang="id-ID" sz="2800" dirty="0">
              <a:solidFill>
                <a:schemeClr val="bg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4" name="Rectangle: Rounded Corners 71">
            <a:extLst>
              <a:ext uri="{FF2B5EF4-FFF2-40B4-BE49-F238E27FC236}">
                <a16:creationId xmlns:a16="http://schemas.microsoft.com/office/drawing/2014/main" id="{A280E6BE-7B43-4CB7-944F-CE9872B6172D}"/>
              </a:ext>
            </a:extLst>
          </p:cNvPr>
          <p:cNvSpPr/>
          <p:nvPr/>
        </p:nvSpPr>
        <p:spPr>
          <a:xfrm>
            <a:off x="3831135" y="4891426"/>
            <a:ext cx="1159184" cy="4616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B8CEDB-2940-4B67-82FA-533C1E9F2E49}"/>
              </a:ext>
            </a:extLst>
          </p:cNvPr>
          <p:cNvSpPr txBox="1"/>
          <p:nvPr/>
        </p:nvSpPr>
        <p:spPr>
          <a:xfrm>
            <a:off x="3909108" y="4860646"/>
            <a:ext cx="6204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05</a:t>
            </a:r>
            <a:endParaRPr lang="id-ID" sz="2800" dirty="0">
              <a:solidFill>
                <a:schemeClr val="bg2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1B8CEDB-2940-4B67-82FA-533C1E9F2E49}"/>
              </a:ext>
            </a:extLst>
          </p:cNvPr>
          <p:cNvSpPr txBox="1"/>
          <p:nvPr/>
        </p:nvSpPr>
        <p:spPr>
          <a:xfrm>
            <a:off x="5068292" y="2464621"/>
            <a:ext cx="44365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spc="-18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농약 저항성의 정의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B8CEDB-2940-4B67-82FA-533C1E9F2E49}"/>
              </a:ext>
            </a:extLst>
          </p:cNvPr>
          <p:cNvSpPr txBox="1"/>
          <p:nvPr/>
        </p:nvSpPr>
        <p:spPr>
          <a:xfrm>
            <a:off x="5068292" y="3070983"/>
            <a:ext cx="44365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spc="-18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농약 저항성 발생원인 및 조건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1B8CEDB-2940-4B67-82FA-533C1E9F2E49}"/>
              </a:ext>
            </a:extLst>
          </p:cNvPr>
          <p:cNvSpPr txBox="1"/>
          <p:nvPr/>
        </p:nvSpPr>
        <p:spPr>
          <a:xfrm>
            <a:off x="5068292" y="3681105"/>
            <a:ext cx="44365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spc="-18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농약 저항성 </a:t>
            </a:r>
            <a:r>
              <a:rPr lang="ko-KR" altLang="en-US" sz="2400" spc="-18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발생사례</a:t>
            </a:r>
            <a:endParaRPr lang="ko-KR" altLang="en-US" sz="2400" spc="-18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1B8CEDB-2940-4B67-82FA-533C1E9F2E49}"/>
              </a:ext>
            </a:extLst>
          </p:cNvPr>
          <p:cNvSpPr txBox="1"/>
          <p:nvPr/>
        </p:nvSpPr>
        <p:spPr>
          <a:xfrm>
            <a:off x="5068292" y="4257527"/>
            <a:ext cx="44365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spc="-18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농약 저항성 관리방법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B8CEDB-2940-4B67-82FA-533C1E9F2E49}"/>
              </a:ext>
            </a:extLst>
          </p:cNvPr>
          <p:cNvSpPr txBox="1"/>
          <p:nvPr/>
        </p:nvSpPr>
        <p:spPr>
          <a:xfrm>
            <a:off x="5068292" y="4860646"/>
            <a:ext cx="44365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spc="-18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작용기작</a:t>
            </a:r>
            <a:r>
              <a:rPr lang="ko-KR" altLang="en-US" sz="2400" spc="-18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분류기준 등 기타 자료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466824" y="1604772"/>
            <a:ext cx="2725177" cy="3648456"/>
            <a:chOff x="9466824" y="1604772"/>
            <a:chExt cx="2725177" cy="3648456"/>
          </a:xfrm>
        </p:grpSpPr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F549EF62-0FF2-45A1-92D9-737E5531D95B}"/>
                </a:ext>
              </a:extLst>
            </p:cNvPr>
            <p:cNvSpPr/>
            <p:nvPr/>
          </p:nvSpPr>
          <p:spPr>
            <a:xfrm>
              <a:off x="9466824" y="1604772"/>
              <a:ext cx="2725177" cy="3648456"/>
            </a:xfrm>
            <a:custGeom>
              <a:avLst/>
              <a:gdLst>
                <a:gd name="connsiteX0" fmla="*/ 1824228 w 2725177"/>
                <a:gd name="connsiteY0" fmla="*/ 0 h 3648456"/>
                <a:gd name="connsiteX1" fmla="*/ 2693763 w 2725177"/>
                <a:gd name="connsiteY1" fmla="*/ 220175 h 3648456"/>
                <a:gd name="connsiteX2" fmla="*/ 2725177 w 2725177"/>
                <a:gd name="connsiteY2" fmla="*/ 239259 h 3648456"/>
                <a:gd name="connsiteX3" fmla="*/ 2725177 w 2725177"/>
                <a:gd name="connsiteY3" fmla="*/ 3409197 h 3648456"/>
                <a:gd name="connsiteX4" fmla="*/ 2693763 w 2725177"/>
                <a:gd name="connsiteY4" fmla="*/ 3428282 h 3648456"/>
                <a:gd name="connsiteX5" fmla="*/ 1824228 w 2725177"/>
                <a:gd name="connsiteY5" fmla="*/ 3648456 h 3648456"/>
                <a:gd name="connsiteX6" fmla="*/ 0 w 2725177"/>
                <a:gd name="connsiteY6" fmla="*/ 1824228 h 3648456"/>
                <a:gd name="connsiteX7" fmla="*/ 1824228 w 2725177"/>
                <a:gd name="connsiteY7" fmla="*/ 0 h 364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25177" h="3648456">
                  <a:moveTo>
                    <a:pt x="1824228" y="0"/>
                  </a:moveTo>
                  <a:cubicBezTo>
                    <a:pt x="2139069" y="0"/>
                    <a:pt x="2435282" y="79759"/>
                    <a:pt x="2693763" y="220175"/>
                  </a:cubicBezTo>
                  <a:lnTo>
                    <a:pt x="2725177" y="239259"/>
                  </a:lnTo>
                  <a:lnTo>
                    <a:pt x="2725177" y="3409197"/>
                  </a:lnTo>
                  <a:lnTo>
                    <a:pt x="2693763" y="3428282"/>
                  </a:lnTo>
                  <a:cubicBezTo>
                    <a:pt x="2435282" y="3568697"/>
                    <a:pt x="2139069" y="3648456"/>
                    <a:pt x="1824228" y="3648456"/>
                  </a:cubicBezTo>
                  <a:cubicBezTo>
                    <a:pt x="816735" y="3648456"/>
                    <a:pt x="0" y="2831721"/>
                    <a:pt x="0" y="1824228"/>
                  </a:cubicBezTo>
                  <a:cubicBezTo>
                    <a:pt x="0" y="816735"/>
                    <a:pt x="816735" y="0"/>
                    <a:pt x="1824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427"/>
            <a:stretch/>
          </p:blipFill>
          <p:spPr>
            <a:xfrm>
              <a:off x="9927568" y="2105317"/>
              <a:ext cx="2264433" cy="2731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59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65" grpId="0" animBg="1"/>
      <p:bldP spid="66" grpId="0"/>
      <p:bldP spid="68" grpId="0" animBg="1"/>
      <p:bldP spid="69" grpId="0"/>
      <p:bldP spid="71" grpId="0" animBg="1"/>
      <p:bldP spid="72" grpId="0"/>
      <p:bldP spid="74" grpId="0" animBg="1"/>
      <p:bldP spid="75" grpId="0"/>
      <p:bldP spid="79" grpId="0"/>
      <p:bldP spid="80" grpId="0"/>
      <p:bldP spid="81" grpId="0"/>
      <p:bldP spid="82" grpId="0"/>
      <p:bldP spid="8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520753" y="307099"/>
            <a:ext cx="4654932" cy="523220"/>
            <a:chOff x="520753" y="307099"/>
            <a:chExt cx="4654932" cy="523220"/>
          </a:xfrm>
        </p:grpSpPr>
        <p:sp>
          <p:nvSpPr>
            <p:cNvPr id="43" name="TextBox 42"/>
            <p:cNvSpPr txBox="1"/>
            <p:nvPr/>
          </p:nvSpPr>
          <p:spPr>
            <a:xfrm>
              <a:off x="1030640" y="320985"/>
              <a:ext cx="4145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살균제 </a:t>
              </a:r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작용기작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분류기준 </a:t>
              </a:r>
              <a:r>
                <a:rPr lang="en-US" altLang="ko-KR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예시</a:t>
              </a:r>
              <a:r>
                <a:rPr lang="en-US" altLang="ko-KR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05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714167" y="3402028"/>
            <a:ext cx="9648734" cy="2848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714169" y="3670115"/>
            <a:ext cx="9275284" cy="1137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양쪽 모서리가 둥근 사각형 45"/>
          <p:cNvSpPr/>
          <p:nvPr/>
        </p:nvSpPr>
        <p:spPr>
          <a:xfrm>
            <a:off x="1714169" y="1219200"/>
            <a:ext cx="2278768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양쪽 모서리가 둥근 사각형 46"/>
          <p:cNvSpPr/>
          <p:nvPr/>
        </p:nvSpPr>
        <p:spPr>
          <a:xfrm>
            <a:off x="4091881" y="1219200"/>
            <a:ext cx="5980004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rgbClr val="348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14167" y="4591752"/>
            <a:ext cx="2227435" cy="43088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나</a:t>
            </a:r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세포분열</a:t>
            </a:r>
          </a:p>
          <a:p>
            <a:pPr algn="ctr"/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유사분열</a:t>
            </a:r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저해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32710" y="1217226"/>
            <a:ext cx="1241687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작용기작</a:t>
            </a:r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구분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28202" y="1217226"/>
            <a:ext cx="2307362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세부 </a:t>
            </a:r>
            <a:r>
              <a:rPr lang="ko-KR" altLang="en-US" sz="1400" spc="-1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작용기작</a:t>
            </a:r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및 계통</a:t>
            </a:r>
            <a:r>
              <a:rPr lang="en-US" altLang="ko-KR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성분</a:t>
            </a:r>
            <a:r>
              <a:rPr lang="en-US" altLang="ko-KR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)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714168" y="6257364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양쪽 모서리가 둥근 사각형 54"/>
          <p:cNvSpPr/>
          <p:nvPr/>
        </p:nvSpPr>
        <p:spPr>
          <a:xfrm>
            <a:off x="10170829" y="1219200"/>
            <a:ext cx="1192072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rgbClr val="276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337260" y="1217226"/>
            <a:ext cx="85921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표시기호</a:t>
            </a:r>
            <a:endParaRPr lang="ko-KR" altLang="en-US" sz="1400" spc="-1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091881" y="1651792"/>
            <a:ext cx="7271020" cy="169277"/>
            <a:chOff x="3993336" y="1601864"/>
            <a:chExt cx="7271020" cy="169277"/>
          </a:xfrm>
        </p:grpSpPr>
        <p:sp>
          <p:nvSpPr>
            <p:cNvPr id="58" name="TextBox 57"/>
            <p:cNvSpPr txBox="1"/>
            <p:nvPr/>
          </p:nvSpPr>
          <p:spPr>
            <a:xfrm>
              <a:off x="3993336" y="1601864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아세틸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CoA </a:t>
              </a:r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카르복실화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효소 저해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072284" y="1601864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가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1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60" name="직선 연결선 59"/>
          <p:cNvCxnSpPr/>
          <p:nvPr/>
        </p:nvCxnSpPr>
        <p:spPr>
          <a:xfrm>
            <a:off x="4091881" y="2450261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714168" y="3402035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4091881" y="2926148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091881" y="3877922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091881" y="4353809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4091881" y="5305583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714168" y="2285075"/>
            <a:ext cx="222743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가</a:t>
            </a:r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핵산 합성 저해</a:t>
            </a:r>
            <a:endParaRPr lang="en-US" altLang="ko-KR" sz="1400" spc="-10" dirty="0">
              <a:solidFill>
                <a:srgbClr val="F87B1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16285" y="6328876"/>
            <a:ext cx="4346616" cy="15388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pPr algn="r"/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농촌진흥청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_ 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농약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원제 및 농약활용기자재의 표시기준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제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2023-14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호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_2023.4.25) 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4091881" y="2127679"/>
            <a:ext cx="7271020" cy="169277"/>
            <a:chOff x="3993336" y="1965030"/>
            <a:chExt cx="7271020" cy="169277"/>
          </a:xfrm>
        </p:grpSpPr>
        <p:sp>
          <p:nvSpPr>
            <p:cNvPr id="75" name="TextBox 74"/>
            <p:cNvSpPr txBox="1"/>
            <p:nvPr/>
          </p:nvSpPr>
          <p:spPr>
            <a:xfrm>
              <a:off x="3993336" y="1965030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분지 아미노산 생합성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(ALS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072284" y="1965030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가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2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091881" y="2603566"/>
            <a:ext cx="7271020" cy="169277"/>
            <a:chOff x="3993336" y="2328196"/>
            <a:chExt cx="7271020" cy="169277"/>
          </a:xfrm>
        </p:grpSpPr>
        <p:sp>
          <p:nvSpPr>
            <p:cNvPr id="78" name="TextBox 77"/>
            <p:cNvSpPr txBox="1"/>
            <p:nvPr/>
          </p:nvSpPr>
          <p:spPr>
            <a:xfrm>
              <a:off x="3993336" y="2328196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방향족 아미노산 생합성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(EPSP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072284" y="2328196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가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3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4091881" y="3079453"/>
            <a:ext cx="7271020" cy="169277"/>
            <a:chOff x="3993336" y="2691362"/>
            <a:chExt cx="7271020" cy="169277"/>
          </a:xfrm>
        </p:grpSpPr>
        <p:sp>
          <p:nvSpPr>
            <p:cNvPr id="81" name="TextBox 80"/>
            <p:cNvSpPr txBox="1"/>
            <p:nvPr/>
          </p:nvSpPr>
          <p:spPr>
            <a:xfrm>
              <a:off x="3993336" y="2691362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글루타민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합성효소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저해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072284" y="2691362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가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4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091881" y="3555340"/>
            <a:ext cx="7271020" cy="169277"/>
            <a:chOff x="3993336" y="3054528"/>
            <a:chExt cx="7271020" cy="169277"/>
          </a:xfrm>
        </p:grpSpPr>
        <p:sp>
          <p:nvSpPr>
            <p:cNvPr id="84" name="TextBox 83"/>
            <p:cNvSpPr txBox="1"/>
            <p:nvPr/>
          </p:nvSpPr>
          <p:spPr>
            <a:xfrm>
              <a:off x="3993336" y="3054528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광화학계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Ⅱ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 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(D1 Serine 264 binders)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072284" y="3054528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나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1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4091881" y="4031227"/>
            <a:ext cx="7271020" cy="169277"/>
            <a:chOff x="3993336" y="3417694"/>
            <a:chExt cx="7271020" cy="169277"/>
          </a:xfrm>
        </p:grpSpPr>
        <p:sp>
          <p:nvSpPr>
            <p:cNvPr id="87" name="TextBox 86"/>
            <p:cNvSpPr txBox="1"/>
            <p:nvPr/>
          </p:nvSpPr>
          <p:spPr>
            <a:xfrm>
              <a:off x="3993336" y="3417694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광화학계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Ⅱ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 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(D1 Histidine 215 binders)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072284" y="3417694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나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2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4091881" y="4507114"/>
            <a:ext cx="7271020" cy="169277"/>
            <a:chOff x="3993336" y="3780860"/>
            <a:chExt cx="7271020" cy="169277"/>
          </a:xfrm>
        </p:grpSpPr>
        <p:sp>
          <p:nvSpPr>
            <p:cNvPr id="90" name="TextBox 89"/>
            <p:cNvSpPr txBox="1"/>
            <p:nvPr/>
          </p:nvSpPr>
          <p:spPr>
            <a:xfrm>
              <a:off x="3993336" y="3780860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광화학계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Ⅰ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전자전달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비피리딜리움계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072284" y="3780860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나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3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4091881" y="4983001"/>
            <a:ext cx="7271020" cy="169277"/>
            <a:chOff x="3993336" y="4144026"/>
            <a:chExt cx="7271020" cy="169277"/>
          </a:xfrm>
        </p:grpSpPr>
        <p:sp>
          <p:nvSpPr>
            <p:cNvPr id="93" name="TextBox 92"/>
            <p:cNvSpPr txBox="1"/>
            <p:nvPr/>
          </p:nvSpPr>
          <p:spPr>
            <a:xfrm>
              <a:off x="3993336" y="4144026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엽록소 생합성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(PPO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072284" y="4144026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나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4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4091881" y="5458888"/>
            <a:ext cx="7271020" cy="169277"/>
            <a:chOff x="3993336" y="4507192"/>
            <a:chExt cx="7271020" cy="169277"/>
          </a:xfrm>
        </p:grpSpPr>
        <p:sp>
          <p:nvSpPr>
            <p:cNvPr id="96" name="TextBox 95"/>
            <p:cNvSpPr txBox="1"/>
            <p:nvPr/>
          </p:nvSpPr>
          <p:spPr>
            <a:xfrm>
              <a:off x="3993336" y="4507192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카로티노이드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생합성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(PDS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072284" y="4507192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나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5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4091881" y="5934775"/>
            <a:ext cx="7271020" cy="169277"/>
            <a:chOff x="3993336" y="5959852"/>
            <a:chExt cx="7271020" cy="169277"/>
          </a:xfrm>
        </p:grpSpPr>
        <p:sp>
          <p:nvSpPr>
            <p:cNvPr id="108" name="TextBox 107"/>
            <p:cNvSpPr txBox="1"/>
            <p:nvPr/>
          </p:nvSpPr>
          <p:spPr>
            <a:xfrm>
              <a:off x="3993336" y="5959852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엽산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생합성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아슐람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0072284" y="5959852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나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6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4032718" y="1498488"/>
            <a:ext cx="6088909" cy="4752320"/>
            <a:chOff x="3934173" y="1602761"/>
            <a:chExt cx="6088909" cy="4553712"/>
          </a:xfrm>
        </p:grpSpPr>
        <p:cxnSp>
          <p:nvCxnSpPr>
            <p:cNvPr id="111" name="직선 연결선 110"/>
            <p:cNvCxnSpPr/>
            <p:nvPr/>
          </p:nvCxnSpPr>
          <p:spPr>
            <a:xfrm>
              <a:off x="3934173" y="1602761"/>
              <a:ext cx="0" cy="4553712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10023082" y="1602761"/>
              <a:ext cx="0" cy="4553712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직선 연결선 113"/>
          <p:cNvCxnSpPr/>
          <p:nvPr/>
        </p:nvCxnSpPr>
        <p:spPr>
          <a:xfrm>
            <a:off x="4091881" y="4829696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091881" y="5781470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4091881" y="1974374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136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1714167" y="5891284"/>
            <a:ext cx="9648734" cy="36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714167" y="3694889"/>
            <a:ext cx="9648734" cy="183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520753" y="307099"/>
            <a:ext cx="4654932" cy="523220"/>
            <a:chOff x="520753" y="307099"/>
            <a:chExt cx="4654932" cy="523220"/>
          </a:xfrm>
        </p:grpSpPr>
        <p:sp>
          <p:nvSpPr>
            <p:cNvPr id="46" name="TextBox 45"/>
            <p:cNvSpPr txBox="1"/>
            <p:nvPr/>
          </p:nvSpPr>
          <p:spPr>
            <a:xfrm>
              <a:off x="1030640" y="320985"/>
              <a:ext cx="4145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살충제 </a:t>
              </a:r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작용기작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분류기준 </a:t>
              </a:r>
              <a:r>
                <a:rPr lang="en-US" altLang="ko-KR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예시</a:t>
              </a:r>
              <a:r>
                <a:rPr lang="en-US" altLang="ko-KR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05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1714167" y="2230687"/>
            <a:ext cx="9648734" cy="732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714169" y="3670115"/>
            <a:ext cx="9275284" cy="1137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양쪽 모서리가 둥근 사각형 42"/>
          <p:cNvSpPr/>
          <p:nvPr/>
        </p:nvSpPr>
        <p:spPr>
          <a:xfrm>
            <a:off x="1714168" y="1219200"/>
            <a:ext cx="3779611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양쪽 모서리가 둥근 사각형 43"/>
          <p:cNvSpPr/>
          <p:nvPr/>
        </p:nvSpPr>
        <p:spPr>
          <a:xfrm>
            <a:off x="5592725" y="1219200"/>
            <a:ext cx="4479159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rgbClr val="348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14167" y="2483655"/>
            <a:ext cx="3779613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2. GABA Cl 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통로 억제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14167" y="5977803"/>
            <a:ext cx="3779613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6. Cl 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통로 활성화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83130" y="1217226"/>
            <a:ext cx="1241687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작용기작</a:t>
            </a:r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구분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90810" y="1217226"/>
            <a:ext cx="1082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계통 및 성분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1714168" y="6257364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14167" y="5590795"/>
            <a:ext cx="3779611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5. 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신경전달물질 수용체 기능 활성화</a:t>
            </a:r>
          </a:p>
        </p:txBody>
      </p:sp>
      <p:sp>
        <p:nvSpPr>
          <p:cNvPr id="55" name="양쪽 모서리가 둥근 사각형 54"/>
          <p:cNvSpPr/>
          <p:nvPr/>
        </p:nvSpPr>
        <p:spPr>
          <a:xfrm>
            <a:off x="10170829" y="1219200"/>
            <a:ext cx="1192072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rgbClr val="276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337260" y="1217226"/>
            <a:ext cx="85921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표시기호</a:t>
            </a:r>
            <a:endParaRPr lang="ko-KR" altLang="en-US" sz="1400" spc="-1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92725" y="1596882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카바메이트계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170829" y="1596882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1a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1714168" y="2962755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714168" y="3694889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714168" y="5891291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535741" y="1864554"/>
            <a:ext cx="58271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535741" y="2596688"/>
            <a:ext cx="58271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5535741" y="3328822"/>
            <a:ext cx="58271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535741" y="4427023"/>
            <a:ext cx="58271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535741" y="4793090"/>
            <a:ext cx="58271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5535741" y="5159157"/>
            <a:ext cx="58271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714167" y="3227651"/>
            <a:ext cx="3779611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3. Na 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통로 조절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714168" y="1760018"/>
            <a:ext cx="3779613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400" spc="-10" dirty="0" err="1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아세틸콜린에스터라제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 기능 저해</a:t>
            </a:r>
            <a:endParaRPr lang="en-US" altLang="ko-KR" sz="1400" spc="-10" dirty="0">
              <a:solidFill>
                <a:srgbClr val="F87B1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16285" y="6328876"/>
            <a:ext cx="4346616" cy="15388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pPr algn="r"/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농촌진흥청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_ 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농약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원제 및 농약활용기자재의 표시기준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제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2023-14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호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_2023.4.25)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592725" y="1962949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유기인계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170829" y="1962949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1b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92725" y="2329016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유기염소</a:t>
            </a:r>
            <a:r>
              <a: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시클로알칸계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170829" y="2329016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2a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92725" y="2695083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페닐피라졸계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170829" y="2695083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2b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92725" y="3061150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합성피레스로이드계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170829" y="3061150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3a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592725" y="3427217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DDT, </a:t>
            </a:r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메톡시클로르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170829" y="3427217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3b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592725" y="3793284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네오니코티노이드계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170829" y="3793284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4a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92725" y="4159351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니코틴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170829" y="4159351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4b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92725" y="4525418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설폭시민계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0170829" y="4525418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4c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592725" y="4891485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부테놀라이드계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0170829" y="4891485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4d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92725" y="5257552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메소이온계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0170829" y="5257552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4e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592725" y="5623619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스피노신계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0170829" y="5623619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5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92725" y="5989686"/>
            <a:ext cx="4479159" cy="169277"/>
          </a:xfrm>
          <a:prstGeom prst="rect">
            <a:avLst/>
          </a:prstGeom>
          <a:noFill/>
        </p:spPr>
        <p:txBody>
          <a:bodyPr wrap="square" lIns="180000" tIns="0" bIns="0" rtlCol="0" anchor="ctr" anchorCtr="0">
            <a:spAutoFit/>
          </a:bodyPr>
          <a:lstStyle/>
          <a:p>
            <a:pPr algn="ctr"/>
            <a:r>
              <a:rPr lang="ko-KR" altLang="en-US" sz="1100" spc="-4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아버멕틴계</a:t>
            </a:r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Medium" panose="00000600000000000000" pitchFamily="2" charset="-127"/>
              </a:rPr>
              <a:t>밀베마이신계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0170829" y="5989686"/>
            <a:ext cx="1192072" cy="169277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6</a:t>
            </a:r>
            <a:endParaRPr lang="ko-KR" altLang="en-US" sz="1100" spc="-4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5535742" y="1498488"/>
            <a:ext cx="0" cy="4752320"/>
          </a:xfrm>
          <a:prstGeom prst="line">
            <a:avLst/>
          </a:prstGeom>
          <a:ln w="28575">
            <a:solidFill>
              <a:schemeClr val="bg1">
                <a:lumMod val="75000"/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10121627" y="1498488"/>
            <a:ext cx="0" cy="4752320"/>
          </a:xfrm>
          <a:prstGeom prst="line">
            <a:avLst/>
          </a:prstGeom>
          <a:ln w="28575">
            <a:solidFill>
              <a:schemeClr val="bg1">
                <a:lumMod val="75000"/>
                <a:alpha val="2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714167" y="4502332"/>
            <a:ext cx="3779611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4. 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신경전달물질 수용체 차단</a:t>
            </a:r>
          </a:p>
        </p:txBody>
      </p:sp>
      <p:cxnSp>
        <p:nvCxnSpPr>
          <p:cNvPr id="115" name="직선 연결선 114"/>
          <p:cNvCxnSpPr/>
          <p:nvPr/>
        </p:nvCxnSpPr>
        <p:spPr>
          <a:xfrm>
            <a:off x="1714168" y="2230621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1714168" y="5525224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5535741" y="4060956"/>
            <a:ext cx="58271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1714168" y="6257364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2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1714169" y="3670115"/>
            <a:ext cx="9275284" cy="1137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1714169" y="1219200"/>
            <a:ext cx="2278768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양쪽 모서리가 둥근 사각형 34"/>
          <p:cNvSpPr/>
          <p:nvPr/>
        </p:nvSpPr>
        <p:spPr>
          <a:xfrm>
            <a:off x="4091881" y="1219200"/>
            <a:ext cx="5980004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rgbClr val="348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14167" y="2285375"/>
            <a:ext cx="222743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아미노산 생합성 저해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714167" y="5977803"/>
            <a:ext cx="222743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 err="1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엽산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 생합성 저해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32710" y="1217226"/>
            <a:ext cx="1241687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작용기작</a:t>
            </a:r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구분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28202" y="1217226"/>
            <a:ext cx="2307362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세부 </a:t>
            </a:r>
            <a:r>
              <a:rPr lang="ko-KR" altLang="en-US" sz="1400" spc="-1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작용기작</a:t>
            </a:r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 및 계통</a:t>
            </a:r>
            <a:r>
              <a:rPr lang="en-US" altLang="ko-KR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성분</a:t>
            </a:r>
            <a:r>
              <a:rPr lang="en-US" altLang="ko-KR" sz="1400" spc="-1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)</a:t>
            </a:r>
          </a:p>
        </p:txBody>
      </p:sp>
      <p:cxnSp>
        <p:nvCxnSpPr>
          <p:cNvPr id="50" name="직선 연결선 49"/>
          <p:cNvCxnSpPr/>
          <p:nvPr/>
        </p:nvCxnSpPr>
        <p:spPr>
          <a:xfrm>
            <a:off x="1714168" y="6257364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714168" y="1864554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714168" y="4846860"/>
            <a:ext cx="2227434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색소 </a:t>
            </a:r>
            <a:r>
              <a:rPr lang="ko-KR" altLang="en-US" sz="1400" spc="-10" dirty="0" err="1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생합성저해</a:t>
            </a:r>
            <a:endParaRPr lang="ko-KR" altLang="en-US" sz="1400" spc="-10" dirty="0">
              <a:solidFill>
                <a:srgbClr val="F87B1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양쪽 모서리가 둥근 사각형 52"/>
          <p:cNvSpPr/>
          <p:nvPr/>
        </p:nvSpPr>
        <p:spPr>
          <a:xfrm>
            <a:off x="10170829" y="1219200"/>
            <a:ext cx="1192072" cy="279287"/>
          </a:xfrm>
          <a:prstGeom prst="round2SameRect">
            <a:avLst>
              <a:gd name="adj1" fmla="val 29266"/>
              <a:gd name="adj2" fmla="val 0"/>
            </a:avLst>
          </a:prstGeom>
          <a:solidFill>
            <a:srgbClr val="276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337260" y="1217226"/>
            <a:ext cx="85921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표시기호</a:t>
            </a:r>
            <a:endParaRPr lang="ko-KR" altLang="en-US" sz="1400" spc="-1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91881" y="1596882"/>
            <a:ext cx="7271020" cy="169277"/>
            <a:chOff x="3993336" y="1601864"/>
            <a:chExt cx="7271020" cy="169277"/>
          </a:xfrm>
        </p:grpSpPr>
        <p:sp>
          <p:nvSpPr>
            <p:cNvPr id="55" name="TextBox 54"/>
            <p:cNvSpPr txBox="1"/>
            <p:nvPr/>
          </p:nvSpPr>
          <p:spPr>
            <a:xfrm>
              <a:off x="3993336" y="1601864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아세틸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CoA </a:t>
              </a:r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카르복실화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효소 저해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072284" y="1601864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H01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82" name="직선 연결선 81"/>
          <p:cNvCxnSpPr/>
          <p:nvPr/>
        </p:nvCxnSpPr>
        <p:spPr>
          <a:xfrm>
            <a:off x="4091881" y="2230621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520753" y="307099"/>
            <a:ext cx="4654932" cy="523220"/>
            <a:chOff x="520753" y="307099"/>
            <a:chExt cx="4654932" cy="523220"/>
          </a:xfrm>
        </p:grpSpPr>
        <p:sp>
          <p:nvSpPr>
            <p:cNvPr id="43" name="TextBox 42"/>
            <p:cNvSpPr txBox="1"/>
            <p:nvPr/>
          </p:nvSpPr>
          <p:spPr>
            <a:xfrm>
              <a:off x="1030640" y="320985"/>
              <a:ext cx="4145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제초제 </a:t>
              </a:r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작용기작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분류기준 </a:t>
              </a:r>
              <a:r>
                <a:rPr lang="en-US" altLang="ko-KR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예시</a:t>
              </a:r>
              <a:r>
                <a:rPr lang="en-US" altLang="ko-KR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05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cxnSp>
        <p:nvCxnSpPr>
          <p:cNvPr id="104" name="직선 연결선 103"/>
          <p:cNvCxnSpPr/>
          <p:nvPr/>
        </p:nvCxnSpPr>
        <p:spPr>
          <a:xfrm>
            <a:off x="1714168" y="2962755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1714168" y="4060956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1714168" y="5891291"/>
            <a:ext cx="9648733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4091881" y="2596688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4091881" y="3328822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4091881" y="3694889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4091881" y="4427023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4091881" y="4793090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4091881" y="5159157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4091881" y="5525224"/>
            <a:ext cx="72710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714168" y="3426088"/>
            <a:ext cx="2227434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광합성 저해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714168" y="1590420"/>
            <a:ext cx="2227435" cy="215444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ctr"/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지질</a:t>
            </a:r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지방산</a:t>
            </a:r>
            <a:r>
              <a:rPr lang="en-US" altLang="ko-KR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1400" spc="-1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생합성 저해</a:t>
            </a:r>
            <a:endParaRPr lang="en-US" altLang="ko-KR" sz="1400" spc="-10" dirty="0">
              <a:solidFill>
                <a:srgbClr val="F87B1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016285" y="6328876"/>
            <a:ext cx="4346616" cy="15388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pPr algn="r"/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농촌진흥청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_ 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농약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원제 및 농약활용기자재의 표시기준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제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2023-14</a:t>
            </a:r>
            <a:r>
              <a:rPr lang="ko-KR" altLang="en-US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호</a:t>
            </a:r>
            <a:r>
              <a:rPr lang="en-US" altLang="ko-KR" sz="1000" spc="-40" dirty="0"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 Medium" panose="00000600000000000000" pitchFamily="2" charset="-127"/>
              </a:rPr>
              <a:t>_2023.4.25)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091881" y="1962949"/>
            <a:ext cx="7271020" cy="169277"/>
            <a:chOff x="3993336" y="1965030"/>
            <a:chExt cx="7271020" cy="169277"/>
          </a:xfrm>
        </p:grpSpPr>
        <p:sp>
          <p:nvSpPr>
            <p:cNvPr id="92" name="TextBox 91"/>
            <p:cNvSpPr txBox="1"/>
            <p:nvPr/>
          </p:nvSpPr>
          <p:spPr>
            <a:xfrm>
              <a:off x="3993336" y="1965030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분지 아미노산 생합성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(ALS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0072284" y="1965030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H02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091881" y="2329016"/>
            <a:ext cx="7271020" cy="169277"/>
            <a:chOff x="3993336" y="2328196"/>
            <a:chExt cx="7271020" cy="169277"/>
          </a:xfrm>
        </p:grpSpPr>
        <p:sp>
          <p:nvSpPr>
            <p:cNvPr id="93" name="TextBox 92"/>
            <p:cNvSpPr txBox="1"/>
            <p:nvPr/>
          </p:nvSpPr>
          <p:spPr>
            <a:xfrm>
              <a:off x="3993336" y="2328196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방향족 아미노산 생합성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(EPSP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0072284" y="2328196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H09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091881" y="2695083"/>
            <a:ext cx="7271020" cy="169277"/>
            <a:chOff x="3993336" y="2691362"/>
            <a:chExt cx="7271020" cy="169277"/>
          </a:xfrm>
        </p:grpSpPr>
        <p:sp>
          <p:nvSpPr>
            <p:cNvPr id="94" name="TextBox 93"/>
            <p:cNvSpPr txBox="1"/>
            <p:nvPr/>
          </p:nvSpPr>
          <p:spPr>
            <a:xfrm>
              <a:off x="3993336" y="2691362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글루타민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합성효소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저해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0072284" y="2691362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H10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91881" y="3061150"/>
            <a:ext cx="7271020" cy="169277"/>
            <a:chOff x="3993336" y="3054528"/>
            <a:chExt cx="7271020" cy="169277"/>
          </a:xfrm>
        </p:grpSpPr>
        <p:sp>
          <p:nvSpPr>
            <p:cNvPr id="95" name="TextBox 94"/>
            <p:cNvSpPr txBox="1"/>
            <p:nvPr/>
          </p:nvSpPr>
          <p:spPr>
            <a:xfrm>
              <a:off x="3993336" y="3054528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광화학계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Ⅱ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 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(D1 Serine 264 binders)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0072284" y="3054528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H05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091881" y="3427217"/>
            <a:ext cx="7271020" cy="169277"/>
            <a:chOff x="3993336" y="3417694"/>
            <a:chExt cx="7271020" cy="169277"/>
          </a:xfrm>
        </p:grpSpPr>
        <p:sp>
          <p:nvSpPr>
            <p:cNvPr id="96" name="TextBox 95"/>
            <p:cNvSpPr txBox="1"/>
            <p:nvPr/>
          </p:nvSpPr>
          <p:spPr>
            <a:xfrm>
              <a:off x="3993336" y="3417694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광화학계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Ⅱ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 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(D1 Histidine 215 binders)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0072284" y="3417694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H06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091881" y="3793284"/>
            <a:ext cx="7271020" cy="169277"/>
            <a:chOff x="3993336" y="3780860"/>
            <a:chExt cx="7271020" cy="169277"/>
          </a:xfrm>
        </p:grpSpPr>
        <p:sp>
          <p:nvSpPr>
            <p:cNvPr id="97" name="TextBox 96"/>
            <p:cNvSpPr txBox="1"/>
            <p:nvPr/>
          </p:nvSpPr>
          <p:spPr>
            <a:xfrm>
              <a:off x="3993336" y="3780860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광화학계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Ⅰ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전자전달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비피리딜리움계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0072284" y="3780860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H22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091881" y="4159351"/>
            <a:ext cx="7271020" cy="169277"/>
            <a:chOff x="3993336" y="4144026"/>
            <a:chExt cx="7271020" cy="169277"/>
          </a:xfrm>
        </p:grpSpPr>
        <p:sp>
          <p:nvSpPr>
            <p:cNvPr id="98" name="TextBox 97"/>
            <p:cNvSpPr txBox="1"/>
            <p:nvPr/>
          </p:nvSpPr>
          <p:spPr>
            <a:xfrm>
              <a:off x="3993336" y="4144026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엽록소 생합성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(PPO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0072284" y="4144026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H14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091881" y="4525418"/>
            <a:ext cx="7271020" cy="169277"/>
            <a:chOff x="3993336" y="4507192"/>
            <a:chExt cx="7271020" cy="169277"/>
          </a:xfrm>
        </p:grpSpPr>
        <p:sp>
          <p:nvSpPr>
            <p:cNvPr id="99" name="TextBox 98"/>
            <p:cNvSpPr txBox="1"/>
            <p:nvPr/>
          </p:nvSpPr>
          <p:spPr>
            <a:xfrm>
              <a:off x="3993336" y="4507192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카로티노이드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생합성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(PDS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0072284" y="4507192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H12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091881" y="4891485"/>
            <a:ext cx="7271020" cy="169277"/>
            <a:chOff x="3993336" y="4870358"/>
            <a:chExt cx="7271020" cy="169277"/>
          </a:xfrm>
        </p:grpSpPr>
        <p:sp>
          <p:nvSpPr>
            <p:cNvPr id="100" name="TextBox 99"/>
            <p:cNvSpPr txBox="1"/>
            <p:nvPr/>
          </p:nvSpPr>
          <p:spPr>
            <a:xfrm>
              <a:off x="3993336" y="4870358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카로티노이드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생합성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(HPPD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0072284" y="4870358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H27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91881" y="5257552"/>
            <a:ext cx="7271020" cy="169277"/>
            <a:chOff x="3993336" y="5233524"/>
            <a:chExt cx="7271020" cy="169277"/>
          </a:xfrm>
        </p:grpSpPr>
        <p:sp>
          <p:nvSpPr>
            <p:cNvPr id="101" name="TextBox 100"/>
            <p:cNvSpPr txBox="1"/>
            <p:nvPr/>
          </p:nvSpPr>
          <p:spPr>
            <a:xfrm>
              <a:off x="3993336" y="5233524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카로티노이드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생합성 저해 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(Lycopene Cyclase)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0072284" y="5233524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H34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091881" y="5623619"/>
            <a:ext cx="7271020" cy="169277"/>
            <a:chOff x="3993336" y="5596690"/>
            <a:chExt cx="7271020" cy="169277"/>
          </a:xfrm>
        </p:grpSpPr>
        <p:sp>
          <p:nvSpPr>
            <p:cNvPr id="102" name="TextBox 101"/>
            <p:cNvSpPr txBox="1"/>
            <p:nvPr/>
          </p:nvSpPr>
          <p:spPr>
            <a:xfrm>
              <a:off x="3993336" y="5596690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DXP(</a:t>
              </a:r>
              <a:r>
                <a:rPr lang="en-US" altLang="ko-KR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Deoxy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-D-</a:t>
              </a:r>
              <a:r>
                <a:rPr lang="en-US" altLang="ko-KR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Xylulose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Phosphate Synthase) 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저해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072284" y="5596690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H13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91881" y="5989686"/>
            <a:ext cx="7271020" cy="169277"/>
            <a:chOff x="3993336" y="5959852"/>
            <a:chExt cx="7271020" cy="169277"/>
          </a:xfrm>
        </p:grpSpPr>
        <p:sp>
          <p:nvSpPr>
            <p:cNvPr id="103" name="TextBox 102"/>
            <p:cNvSpPr txBox="1"/>
            <p:nvPr/>
          </p:nvSpPr>
          <p:spPr>
            <a:xfrm>
              <a:off x="3993336" y="5959852"/>
              <a:ext cx="5980004" cy="169277"/>
            </a:xfrm>
            <a:prstGeom prst="rect">
              <a:avLst/>
            </a:prstGeom>
            <a:noFill/>
          </p:spPr>
          <p:txBody>
            <a:bodyPr wrap="square" lIns="180000" tIns="0" bIns="0" rtlCol="0" anchor="ctr" anchorCtr="0">
              <a:spAutoFit/>
            </a:bodyPr>
            <a:lstStyle/>
            <a:p>
              <a:pPr algn="ctr"/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엽산</a:t>
              </a:r>
              <a:r>
                <a:rPr lang="ko-KR" altLang="en-US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 생합성 저해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100" spc="-4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아슐람</a:t>
              </a:r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Medium" panose="00000600000000000000" pitchFamily="2" charset="-127"/>
                </a:rPr>
                <a:t>)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0072284" y="5959852"/>
              <a:ext cx="1192072" cy="169277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spAutoFit/>
            </a:bodyPr>
            <a:lstStyle/>
            <a:p>
              <a:pPr algn="ctr"/>
              <a:r>
                <a:rPr lang="en-US" altLang="ko-KR" sz="1100" spc="-40" dirty="0">
                  <a:latin typeface="나눔스퀘어 Bold" panose="020B0600000101010101" pitchFamily="50" charset="-127"/>
                  <a:ea typeface="나눔스퀘어 Bold" panose="020B0600000101010101" pitchFamily="50" charset="-127"/>
                  <a:cs typeface="KoPubWorld돋움체 Bold" panose="00000800000000000000" pitchFamily="2" charset="-127"/>
                </a:rPr>
                <a:t>H18</a:t>
              </a:r>
              <a:endParaRPr lang="ko-KR" altLang="en-US" sz="1100" spc="-4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032718" y="1498488"/>
            <a:ext cx="6088909" cy="4752320"/>
            <a:chOff x="3934173" y="1602761"/>
            <a:chExt cx="6088909" cy="4553712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3934173" y="1602761"/>
              <a:ext cx="0" cy="4553712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10023082" y="1602761"/>
              <a:ext cx="0" cy="4553712"/>
            </a:xfrm>
            <a:prstGeom prst="line">
              <a:avLst/>
            </a:prstGeom>
            <a:ln w="28575">
              <a:solidFill>
                <a:schemeClr val="bg1">
                  <a:lumMod val="75000"/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393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>
            <a:off x="0" y="0"/>
            <a:ext cx="12192000" cy="153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22666"/>
          <a:stretch/>
        </p:blipFill>
        <p:spPr>
          <a:xfrm>
            <a:off x="905952" y="2365827"/>
            <a:ext cx="11286048" cy="4492173"/>
          </a:xfrm>
          <a:prstGeom prst="rect">
            <a:avLst/>
          </a:prstGeom>
        </p:spPr>
      </p:pic>
      <p:sp>
        <p:nvSpPr>
          <p:cNvPr id="32" name="Rounded Rectangle 103">
            <a:extLst>
              <a:ext uri="{FF2B5EF4-FFF2-40B4-BE49-F238E27FC236}">
                <a16:creationId xmlns:a16="http://schemas.microsoft.com/office/drawing/2014/main" id="{A8DA1282-756B-41DE-B4DD-AE853D9BC56E}"/>
              </a:ext>
            </a:extLst>
          </p:cNvPr>
          <p:cNvSpPr/>
          <p:nvPr/>
        </p:nvSpPr>
        <p:spPr>
          <a:xfrm>
            <a:off x="927328" y="2365828"/>
            <a:ext cx="11264673" cy="4492174"/>
          </a:xfrm>
          <a:custGeom>
            <a:avLst/>
            <a:gdLst>
              <a:gd name="connsiteX0" fmla="*/ 161774 w 11264673"/>
              <a:gd name="connsiteY0" fmla="*/ 0 h 4638869"/>
              <a:gd name="connsiteX1" fmla="*/ 11264673 w 11264673"/>
              <a:gd name="connsiteY1" fmla="*/ 0 h 4638869"/>
              <a:gd name="connsiteX2" fmla="*/ 11264673 w 11264673"/>
              <a:gd name="connsiteY2" fmla="*/ 4638869 h 4638869"/>
              <a:gd name="connsiteX3" fmla="*/ 911 w 11264673"/>
              <a:gd name="connsiteY3" fmla="*/ 4638869 h 4638869"/>
              <a:gd name="connsiteX4" fmla="*/ 0 w 11264673"/>
              <a:gd name="connsiteY4" fmla="*/ 4634358 h 4638869"/>
              <a:gd name="connsiteX5" fmla="*/ 0 w 11264673"/>
              <a:gd name="connsiteY5" fmla="*/ 161774 h 4638869"/>
              <a:gd name="connsiteX6" fmla="*/ 161774 w 11264673"/>
              <a:gd name="connsiteY6" fmla="*/ 0 h 463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64673" h="4638869">
                <a:moveTo>
                  <a:pt x="161774" y="0"/>
                </a:moveTo>
                <a:lnTo>
                  <a:pt x="11264673" y="0"/>
                </a:lnTo>
                <a:lnTo>
                  <a:pt x="11264673" y="4638869"/>
                </a:lnTo>
                <a:lnTo>
                  <a:pt x="911" y="4638869"/>
                </a:lnTo>
                <a:lnTo>
                  <a:pt x="0" y="4634358"/>
                </a:lnTo>
                <a:lnTo>
                  <a:pt x="0" y="161774"/>
                </a:lnTo>
                <a:cubicBezTo>
                  <a:pt x="0" y="72429"/>
                  <a:pt x="72429" y="0"/>
                  <a:pt x="16177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6000"/>
                </a:schemeClr>
              </a:gs>
              <a:gs pos="100000">
                <a:schemeClr val="accent1">
                  <a:lumMod val="75000"/>
                  <a:alpha val="9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10544144" y="5333069"/>
            <a:ext cx="1516854" cy="1524931"/>
            <a:chOff x="10382802" y="5042616"/>
            <a:chExt cx="1805769" cy="1815384"/>
          </a:xfrm>
        </p:grpSpPr>
        <p:sp>
          <p:nvSpPr>
            <p:cNvPr id="36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7" name="Group 1">
            <a:extLst>
              <a:ext uri="{FF2B5EF4-FFF2-40B4-BE49-F238E27FC236}">
                <a16:creationId xmlns:a16="http://schemas.microsoft.com/office/drawing/2014/main" id="{A03FB4A4-0852-4FE0-8D61-B2F1A4E1458A}"/>
              </a:ext>
            </a:extLst>
          </p:cNvPr>
          <p:cNvGrpSpPr/>
          <p:nvPr/>
        </p:nvGrpSpPr>
        <p:grpSpPr>
          <a:xfrm>
            <a:off x="0" y="1973580"/>
            <a:ext cx="1697491" cy="4901289"/>
            <a:chOff x="0" y="1254886"/>
            <a:chExt cx="1946400" cy="5619983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893F5DFB-53C3-4B7F-95D9-DB1EE4390A1E}"/>
                </a:ext>
              </a:extLst>
            </p:cNvPr>
            <p:cNvSpPr/>
            <p:nvPr/>
          </p:nvSpPr>
          <p:spPr>
            <a:xfrm>
              <a:off x="239477" y="6354346"/>
              <a:ext cx="1324512" cy="504341"/>
            </a:xfrm>
            <a:custGeom>
              <a:avLst/>
              <a:gdLst>
                <a:gd name="connsiteX0" fmla="*/ 633848 w 1380745"/>
                <a:gd name="connsiteY0" fmla="*/ 1066 h 525753"/>
                <a:gd name="connsiteX1" fmla="*/ 1195814 w 1380745"/>
                <a:gd name="connsiteY1" fmla="*/ 177664 h 525753"/>
                <a:gd name="connsiteX2" fmla="*/ 1362104 w 1380745"/>
                <a:gd name="connsiteY2" fmla="*/ 426984 h 525753"/>
                <a:gd name="connsiteX3" fmla="*/ 1380745 w 1380745"/>
                <a:gd name="connsiteY3" fmla="*/ 525753 h 525753"/>
                <a:gd name="connsiteX4" fmla="*/ 0 w 1380745"/>
                <a:gd name="connsiteY4" fmla="*/ 525753 h 525753"/>
                <a:gd name="connsiteX5" fmla="*/ 19221 w 1380745"/>
                <a:gd name="connsiteY5" fmla="*/ 402943 h 525753"/>
                <a:gd name="connsiteX6" fmla="*/ 56512 w 1380745"/>
                <a:gd name="connsiteY6" fmla="*/ 164097 h 525753"/>
                <a:gd name="connsiteX7" fmla="*/ 633848 w 1380745"/>
                <a:gd name="connsiteY7" fmla="*/ 1066 h 52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745" h="525753">
                  <a:moveTo>
                    <a:pt x="633848" y="1066"/>
                  </a:moveTo>
                  <a:cubicBezTo>
                    <a:pt x="834935" y="-8418"/>
                    <a:pt x="1044428" y="45005"/>
                    <a:pt x="1195814" y="177664"/>
                  </a:cubicBezTo>
                  <a:cubicBezTo>
                    <a:pt x="1271508" y="243993"/>
                    <a:pt x="1329855" y="331722"/>
                    <a:pt x="1362104" y="426984"/>
                  </a:cubicBezTo>
                  <a:lnTo>
                    <a:pt x="1380745" y="525753"/>
                  </a:lnTo>
                  <a:lnTo>
                    <a:pt x="0" y="525753"/>
                  </a:lnTo>
                  <a:lnTo>
                    <a:pt x="19221" y="402943"/>
                  </a:lnTo>
                  <a:cubicBezTo>
                    <a:pt x="33012" y="323888"/>
                    <a:pt x="46788" y="244833"/>
                    <a:pt x="56512" y="164097"/>
                  </a:cubicBezTo>
                  <a:cubicBezTo>
                    <a:pt x="238632" y="78260"/>
                    <a:pt x="432758" y="10550"/>
                    <a:pt x="633848" y="1066"/>
                  </a:cubicBezTo>
                  <a:close/>
                </a:path>
              </a:pathLst>
            </a:custGeom>
            <a:solidFill>
              <a:schemeClr val="accent1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9" name="Group 143">
              <a:extLst>
                <a:ext uri="{FF2B5EF4-FFF2-40B4-BE49-F238E27FC236}">
                  <a16:creationId xmlns:a16="http://schemas.microsoft.com/office/drawing/2014/main" id="{2410265D-BD75-4214-802D-2F1FDAEC2BAF}"/>
                </a:ext>
              </a:extLst>
            </p:cNvPr>
            <p:cNvGrpSpPr/>
            <p:nvPr/>
          </p:nvGrpSpPr>
          <p:grpSpPr>
            <a:xfrm>
              <a:off x="0" y="3818887"/>
              <a:ext cx="1946400" cy="3055982"/>
              <a:chOff x="0" y="3818887"/>
              <a:chExt cx="1946400" cy="3055982"/>
            </a:xfrm>
          </p:grpSpPr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792A4241-259F-41A7-A782-BDA173676D27}"/>
                  </a:ext>
                </a:extLst>
              </p:cNvPr>
              <p:cNvSpPr/>
              <p:nvPr/>
            </p:nvSpPr>
            <p:spPr>
              <a:xfrm>
                <a:off x="0" y="3818887"/>
                <a:ext cx="1946400" cy="3039799"/>
              </a:xfrm>
              <a:custGeom>
                <a:avLst/>
                <a:gdLst>
                  <a:gd name="connsiteX0" fmla="*/ 2029036 w 2029036"/>
                  <a:gd name="connsiteY0" fmla="*/ 0 h 3168856"/>
                  <a:gd name="connsiteX1" fmla="*/ 821483 w 2029036"/>
                  <a:gd name="connsiteY1" fmla="*/ 3060156 h 3168856"/>
                  <a:gd name="connsiteX2" fmla="*/ 719138 w 2029036"/>
                  <a:gd name="connsiteY2" fmla="*/ 3168856 h 3168856"/>
                  <a:gd name="connsiteX3" fmla="*/ 0 w 2029036"/>
                  <a:gd name="connsiteY3" fmla="*/ 3168856 h 3168856"/>
                  <a:gd name="connsiteX4" fmla="*/ 0 w 2029036"/>
                  <a:gd name="connsiteY4" fmla="*/ 2601330 h 3168856"/>
                  <a:gd name="connsiteX5" fmla="*/ 31843 w 2029036"/>
                  <a:gd name="connsiteY5" fmla="*/ 2478774 h 3168856"/>
                  <a:gd name="connsiteX6" fmla="*/ 2029036 w 2029036"/>
                  <a:gd name="connsiteY6" fmla="*/ 0 h 316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9036" h="3168856">
                    <a:moveTo>
                      <a:pt x="2029036" y="0"/>
                    </a:moveTo>
                    <a:cubicBezTo>
                      <a:pt x="1990063" y="1125257"/>
                      <a:pt x="1566609" y="2225144"/>
                      <a:pt x="821483" y="3060156"/>
                    </a:cubicBezTo>
                    <a:lnTo>
                      <a:pt x="719138" y="3168856"/>
                    </a:lnTo>
                    <a:lnTo>
                      <a:pt x="0" y="3168856"/>
                    </a:lnTo>
                    <a:lnTo>
                      <a:pt x="0" y="2601330"/>
                    </a:lnTo>
                    <a:lnTo>
                      <a:pt x="31843" y="2478774"/>
                    </a:lnTo>
                    <a:cubicBezTo>
                      <a:pt x="338303" y="1434584"/>
                      <a:pt x="1066969" y="513174"/>
                      <a:pt x="20290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4" name="Freeform: Shape 145">
                <a:extLst>
                  <a:ext uri="{FF2B5EF4-FFF2-40B4-BE49-F238E27FC236}">
                    <a16:creationId xmlns:a16="http://schemas.microsoft.com/office/drawing/2014/main" id="{E7ECD170-5E76-4A51-963B-C0455C48C6FF}"/>
                  </a:ext>
                </a:extLst>
              </p:cNvPr>
              <p:cNvSpPr/>
              <p:nvPr/>
            </p:nvSpPr>
            <p:spPr>
              <a:xfrm>
                <a:off x="98255" y="4451482"/>
                <a:ext cx="1519238" cy="2423387"/>
              </a:xfrm>
              <a:custGeom>
                <a:avLst/>
                <a:gdLst>
                  <a:gd name="connsiteX0" fmla="*/ 0 w 790863"/>
                  <a:gd name="connsiteY0" fmla="*/ 1261532 h 1261532"/>
                  <a:gd name="connsiteX1" fmla="*/ 790863 w 790863"/>
                  <a:gd name="connsiteY1" fmla="*/ 0 h 1261532"/>
                  <a:gd name="connsiteX2" fmla="*/ 0 w 790863"/>
                  <a:gd name="connsiteY2" fmla="*/ 1261532 h 126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0863" h="1261532">
                    <a:moveTo>
                      <a:pt x="0" y="1261532"/>
                    </a:moveTo>
                    <a:cubicBezTo>
                      <a:pt x="169479" y="792662"/>
                      <a:pt x="482659" y="392254"/>
                      <a:pt x="790863" y="0"/>
                    </a:cubicBezTo>
                    <a:cubicBezTo>
                      <a:pt x="496508" y="403285"/>
                      <a:pt x="238122" y="822757"/>
                      <a:pt x="0" y="1261532"/>
                    </a:cubicBezTo>
                    <a:close/>
                  </a:path>
                </a:pathLst>
              </a:custGeom>
              <a:solidFill>
                <a:schemeClr val="bg2"/>
              </a:solidFill>
              <a:ln w="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80" name="Group 146">
              <a:extLst>
                <a:ext uri="{FF2B5EF4-FFF2-40B4-BE49-F238E27FC236}">
                  <a16:creationId xmlns:a16="http://schemas.microsoft.com/office/drawing/2014/main" id="{C5E608CB-B502-4A2A-8701-73415E42DAC0}"/>
                </a:ext>
              </a:extLst>
            </p:cNvPr>
            <p:cNvGrpSpPr/>
            <p:nvPr/>
          </p:nvGrpSpPr>
          <p:grpSpPr>
            <a:xfrm>
              <a:off x="0" y="1254886"/>
              <a:ext cx="1386244" cy="5603800"/>
              <a:chOff x="0" y="1254886"/>
              <a:chExt cx="1386244" cy="5603800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326B8A40-7E0F-4434-98E8-64159788AABD}"/>
                  </a:ext>
                </a:extLst>
              </p:cNvPr>
              <p:cNvSpPr/>
              <p:nvPr/>
            </p:nvSpPr>
            <p:spPr>
              <a:xfrm>
                <a:off x="0" y="1254886"/>
                <a:ext cx="1386244" cy="5603800"/>
              </a:xfrm>
              <a:custGeom>
                <a:avLst/>
                <a:gdLst>
                  <a:gd name="connsiteX0" fmla="*/ 1445098 w 1445098"/>
                  <a:gd name="connsiteY0" fmla="*/ 0 h 5841714"/>
                  <a:gd name="connsiteX1" fmla="*/ 1242809 w 1445098"/>
                  <a:gd name="connsiteY1" fmla="*/ 2435395 h 5841714"/>
                  <a:gd name="connsiteX2" fmla="*/ 963566 w 1445098"/>
                  <a:gd name="connsiteY2" fmla="*/ 4183486 h 5841714"/>
                  <a:gd name="connsiteX3" fmla="*/ 258134 w 1445098"/>
                  <a:gd name="connsiteY3" fmla="*/ 5796759 h 5841714"/>
                  <a:gd name="connsiteX4" fmla="*/ 236049 w 1445098"/>
                  <a:gd name="connsiteY4" fmla="*/ 5841714 h 5841714"/>
                  <a:gd name="connsiteX5" fmla="*/ 0 w 1445098"/>
                  <a:gd name="connsiteY5" fmla="*/ 5841714 h 5841714"/>
                  <a:gd name="connsiteX6" fmla="*/ 0 w 1445098"/>
                  <a:gd name="connsiteY6" fmla="*/ 1858197 h 5841714"/>
                  <a:gd name="connsiteX7" fmla="*/ 167344 w 1445098"/>
                  <a:gd name="connsiteY7" fmla="*/ 1565782 h 5841714"/>
                  <a:gd name="connsiteX8" fmla="*/ 1445098 w 1445098"/>
                  <a:gd name="connsiteY8" fmla="*/ 0 h 5841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5098" h="5841714">
                    <a:moveTo>
                      <a:pt x="1445098" y="0"/>
                    </a:moveTo>
                    <a:cubicBezTo>
                      <a:pt x="1349537" y="819121"/>
                      <a:pt x="1338851" y="1616394"/>
                      <a:pt x="1242809" y="2435395"/>
                    </a:cubicBezTo>
                    <a:cubicBezTo>
                      <a:pt x="1174378" y="3021974"/>
                      <a:pt x="1105709" y="3610354"/>
                      <a:pt x="963566" y="4183486"/>
                    </a:cubicBezTo>
                    <a:cubicBezTo>
                      <a:pt x="821424" y="4756621"/>
                      <a:pt x="603046" y="5317387"/>
                      <a:pt x="258134" y="5796759"/>
                    </a:cubicBezTo>
                    <a:lnTo>
                      <a:pt x="236049" y="5841714"/>
                    </a:lnTo>
                    <a:lnTo>
                      <a:pt x="0" y="5841714"/>
                    </a:lnTo>
                    <a:lnTo>
                      <a:pt x="0" y="1858197"/>
                    </a:lnTo>
                    <a:lnTo>
                      <a:pt x="167344" y="1565782"/>
                    </a:lnTo>
                    <a:cubicBezTo>
                      <a:pt x="518756" y="988331"/>
                      <a:pt x="947816" y="458677"/>
                      <a:pt x="14450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5767772C-4855-4D81-A4B1-01B6AA21409E}"/>
                  </a:ext>
                </a:extLst>
              </p:cNvPr>
              <p:cNvSpPr/>
              <p:nvPr/>
            </p:nvSpPr>
            <p:spPr>
              <a:xfrm>
                <a:off x="0" y="2314391"/>
                <a:ext cx="1038795" cy="2512999"/>
              </a:xfrm>
              <a:custGeom>
                <a:avLst/>
                <a:gdLst>
                  <a:gd name="connsiteX0" fmla="*/ 1082898 w 1082898"/>
                  <a:gd name="connsiteY0" fmla="*/ 0 h 2619690"/>
                  <a:gd name="connsiteX1" fmla="*/ 205015 w 1082898"/>
                  <a:gd name="connsiteY1" fmla="*/ 1981047 h 2619690"/>
                  <a:gd name="connsiteX2" fmla="*/ 0 w 1082898"/>
                  <a:gd name="connsiteY2" fmla="*/ 2619690 h 2619690"/>
                  <a:gd name="connsiteX3" fmla="*/ 0 w 1082898"/>
                  <a:gd name="connsiteY3" fmla="*/ 2265371 h 2619690"/>
                  <a:gd name="connsiteX4" fmla="*/ 16707 w 1082898"/>
                  <a:gd name="connsiteY4" fmla="*/ 2218819 h 2619690"/>
                  <a:gd name="connsiteX5" fmla="*/ 1082898 w 1082898"/>
                  <a:gd name="connsiteY5" fmla="*/ 0 h 261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82898" h="2619690">
                    <a:moveTo>
                      <a:pt x="1082898" y="0"/>
                    </a:moveTo>
                    <a:cubicBezTo>
                      <a:pt x="737785" y="636248"/>
                      <a:pt x="444276" y="1298731"/>
                      <a:pt x="205015" y="1981047"/>
                    </a:cubicBezTo>
                    <a:lnTo>
                      <a:pt x="0" y="2619690"/>
                    </a:lnTo>
                    <a:lnTo>
                      <a:pt x="0" y="2265371"/>
                    </a:lnTo>
                    <a:lnTo>
                      <a:pt x="16707" y="2218819"/>
                    </a:lnTo>
                    <a:cubicBezTo>
                      <a:pt x="314560" y="1453841"/>
                      <a:pt x="698728" y="725720"/>
                      <a:pt x="108289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5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905952" y="953616"/>
            <a:ext cx="10307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60" dirty="0">
                <a:solidFill>
                  <a:srgbClr val="F87B1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농약 저항성 예방</a:t>
            </a:r>
            <a:r>
              <a:rPr lang="ko-KR" altLang="en-US" sz="4000" spc="-6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위해 이것만은 꼭 지킵시다</a:t>
            </a:r>
            <a:r>
              <a:rPr lang="en-US" altLang="ko-KR" sz="4000" spc="-60" dirty="0"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!!!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361912" y="357304"/>
            <a:ext cx="2216200" cy="369332"/>
            <a:chOff x="9503323" y="450573"/>
            <a:chExt cx="2216200" cy="369332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538"/>
            <a:stretch/>
          </p:blipFill>
          <p:spPr>
            <a:xfrm>
              <a:off x="9503323" y="472895"/>
              <a:ext cx="338384" cy="321206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9784378" y="450573"/>
              <a:ext cx="1935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한국작물보호협회</a:t>
              </a:r>
              <a:endParaRPr lang="en-US" altLang="ko-KR" sz="90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9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Korea Crop Protection Association</a:t>
              </a:r>
              <a:endParaRPr lang="ko-KR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>
                <a:solidFill>
                  <a:schemeClr val="bg1"/>
                </a:solidFill>
              </a:rPr>
              <a:t>23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517261" y="4185936"/>
            <a:ext cx="2808916" cy="2206063"/>
            <a:chOff x="6517261" y="4185936"/>
            <a:chExt cx="2808916" cy="2206063"/>
          </a:xfrm>
        </p:grpSpPr>
        <p:sp>
          <p:nvSpPr>
            <p:cNvPr id="93" name="Rectangle: Rounded Corners 113">
              <a:extLst>
                <a:ext uri="{FF2B5EF4-FFF2-40B4-BE49-F238E27FC236}">
                  <a16:creationId xmlns:a16="http://schemas.microsoft.com/office/drawing/2014/main" id="{D9B2E13E-03A8-4D8A-B815-78657986660A}"/>
                </a:ext>
              </a:extLst>
            </p:cNvPr>
            <p:cNvSpPr/>
            <p:nvPr/>
          </p:nvSpPr>
          <p:spPr>
            <a:xfrm>
              <a:off x="6517261" y="4873238"/>
              <a:ext cx="2808916" cy="1518761"/>
            </a:xfrm>
            <a:prstGeom prst="roundRect">
              <a:avLst>
                <a:gd name="adj" fmla="val 50000"/>
              </a:avLst>
            </a:prstGeom>
            <a:solidFill>
              <a:srgbClr val="276A2A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2" name="Rectangle: Rounded Corners 109">
              <a:extLst>
                <a:ext uri="{FF2B5EF4-FFF2-40B4-BE49-F238E27FC236}">
                  <a16:creationId xmlns:a16="http://schemas.microsoft.com/office/drawing/2014/main" id="{3A663376-AEA2-4EC1-A38A-19552231DA5E}"/>
                </a:ext>
              </a:extLst>
            </p:cNvPr>
            <p:cNvSpPr/>
            <p:nvPr/>
          </p:nvSpPr>
          <p:spPr>
            <a:xfrm>
              <a:off x="7469090" y="4185936"/>
              <a:ext cx="905256" cy="90525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517832" y="5300178"/>
              <a:ext cx="2787301" cy="70788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농약의 </a:t>
              </a:r>
              <a:r>
                <a:rPr lang="ko-KR" altLang="en-US" sz="2000" spc="-6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포장지 </a:t>
              </a:r>
              <a:r>
                <a:rPr lang="ko-KR" altLang="en-US" sz="20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표기사항을</a:t>
              </a:r>
              <a:endParaRPr lang="en-US" altLang="ko-KR" sz="2000" spc="-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000" spc="-6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반드시 확인합</a:t>
              </a:r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시다</a:t>
              </a:r>
              <a:endParaRPr lang="en-US" altLang="ko-KR" sz="2000" spc="-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2376" y="4470112"/>
              <a:ext cx="498872" cy="339077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3459760" y="4185936"/>
            <a:ext cx="2808916" cy="2206063"/>
            <a:chOff x="3459760" y="4185936"/>
            <a:chExt cx="2808916" cy="2206063"/>
          </a:xfrm>
        </p:grpSpPr>
        <p:sp>
          <p:nvSpPr>
            <p:cNvPr id="92" name="Rectangle: Rounded Corners 107">
              <a:extLst>
                <a:ext uri="{FF2B5EF4-FFF2-40B4-BE49-F238E27FC236}">
                  <a16:creationId xmlns:a16="http://schemas.microsoft.com/office/drawing/2014/main" id="{EE0C0ED4-4E8C-474E-8EE0-2F13F36E9527}"/>
                </a:ext>
              </a:extLst>
            </p:cNvPr>
            <p:cNvSpPr/>
            <p:nvPr/>
          </p:nvSpPr>
          <p:spPr>
            <a:xfrm>
              <a:off x="3459760" y="4873238"/>
              <a:ext cx="2808916" cy="1518761"/>
            </a:xfrm>
            <a:prstGeom prst="roundRect">
              <a:avLst>
                <a:gd name="adj" fmla="val 50000"/>
              </a:avLst>
            </a:prstGeom>
            <a:solidFill>
              <a:srgbClr val="276A2A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5" name="Rectangle: Rounded Corners 81">
              <a:extLst>
                <a:ext uri="{FF2B5EF4-FFF2-40B4-BE49-F238E27FC236}">
                  <a16:creationId xmlns:a16="http://schemas.microsoft.com/office/drawing/2014/main" id="{B0B96F1E-1748-4A8C-A7CF-D74C4C20D834}"/>
                </a:ext>
              </a:extLst>
            </p:cNvPr>
            <p:cNvSpPr/>
            <p:nvPr/>
          </p:nvSpPr>
          <p:spPr>
            <a:xfrm>
              <a:off x="4411590" y="4185936"/>
              <a:ext cx="905256" cy="90525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810084" y="5300178"/>
              <a:ext cx="2108269" cy="70788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</a:t>
              </a:r>
              <a:r>
                <a:rPr lang="ko-KR" altLang="en-US" sz="20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방제력</a:t>
              </a:r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작성을</a:t>
              </a:r>
              <a:endParaRPr lang="en-US" altLang="ko-KR" sz="2000" spc="-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생활화 합시다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057" y="4379224"/>
              <a:ext cx="350321" cy="458445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041964" y="1908736"/>
            <a:ext cx="2808916" cy="2206063"/>
            <a:chOff x="8041964" y="1908736"/>
            <a:chExt cx="2808916" cy="2206063"/>
          </a:xfrm>
        </p:grpSpPr>
        <p:sp>
          <p:nvSpPr>
            <p:cNvPr id="51" name="Rectangle: Rounded Corners 119">
              <a:extLst>
                <a:ext uri="{FF2B5EF4-FFF2-40B4-BE49-F238E27FC236}">
                  <a16:creationId xmlns:a16="http://schemas.microsoft.com/office/drawing/2014/main" id="{668BE7D1-A8CC-432C-B803-ABC24414C1BF}"/>
                </a:ext>
              </a:extLst>
            </p:cNvPr>
            <p:cNvSpPr/>
            <p:nvPr/>
          </p:nvSpPr>
          <p:spPr>
            <a:xfrm>
              <a:off x="8041964" y="2596038"/>
              <a:ext cx="2808916" cy="1518761"/>
            </a:xfrm>
            <a:prstGeom prst="roundRect">
              <a:avLst>
                <a:gd name="adj" fmla="val 50000"/>
              </a:avLst>
            </a:prstGeom>
            <a:solidFill>
              <a:srgbClr val="276A2A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5" name="Rectangle: Rounded Corners 115">
              <a:extLst>
                <a:ext uri="{FF2B5EF4-FFF2-40B4-BE49-F238E27FC236}">
                  <a16:creationId xmlns:a16="http://schemas.microsoft.com/office/drawing/2014/main" id="{0030F728-140A-441E-8C04-603935FC3F89}"/>
                </a:ext>
              </a:extLst>
            </p:cNvPr>
            <p:cNvSpPr/>
            <p:nvPr/>
          </p:nvSpPr>
          <p:spPr>
            <a:xfrm>
              <a:off x="8993793" y="1908736"/>
              <a:ext cx="905256" cy="90525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392287" y="2869090"/>
              <a:ext cx="2108269" cy="1015663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농약의 </a:t>
              </a:r>
              <a:r>
                <a:rPr lang="ko-KR" altLang="en-US" sz="2000" spc="-60" dirty="0" err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희석배수와</a:t>
              </a:r>
              <a:endParaRPr lang="en-US" altLang="ko-KR" sz="2000" spc="-6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000" spc="-6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살포 횟수</a:t>
              </a:r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를 지켜서</a:t>
              </a:r>
              <a:endParaRPr lang="en-US" altLang="ko-KR" sz="2000" spc="-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살포합시다</a:t>
              </a:r>
              <a:endParaRPr lang="en-US" altLang="ko-KR" sz="2000" spc="-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379" y="2096285"/>
              <a:ext cx="484083" cy="484083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4997699" y="1908736"/>
            <a:ext cx="2808916" cy="2206063"/>
            <a:chOff x="4997699" y="1908736"/>
            <a:chExt cx="2808916" cy="2206063"/>
          </a:xfrm>
        </p:grpSpPr>
        <p:sp>
          <p:nvSpPr>
            <p:cNvPr id="50" name="Rectangle: Rounded Corners 113">
              <a:extLst>
                <a:ext uri="{FF2B5EF4-FFF2-40B4-BE49-F238E27FC236}">
                  <a16:creationId xmlns:a16="http://schemas.microsoft.com/office/drawing/2014/main" id="{D9B2E13E-03A8-4D8A-B815-78657986660A}"/>
                </a:ext>
              </a:extLst>
            </p:cNvPr>
            <p:cNvSpPr/>
            <p:nvPr/>
          </p:nvSpPr>
          <p:spPr>
            <a:xfrm>
              <a:off x="4997699" y="2596038"/>
              <a:ext cx="2808916" cy="1518761"/>
            </a:xfrm>
            <a:prstGeom prst="roundRect">
              <a:avLst>
                <a:gd name="adj" fmla="val 50000"/>
              </a:avLst>
            </a:prstGeom>
            <a:solidFill>
              <a:srgbClr val="276A2A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0" name="Rectangle: Rounded Corners 109">
              <a:extLst>
                <a:ext uri="{FF2B5EF4-FFF2-40B4-BE49-F238E27FC236}">
                  <a16:creationId xmlns:a16="http://schemas.microsoft.com/office/drawing/2014/main" id="{3A663376-AEA2-4EC1-A38A-19552231DA5E}"/>
                </a:ext>
              </a:extLst>
            </p:cNvPr>
            <p:cNvSpPr/>
            <p:nvPr/>
          </p:nvSpPr>
          <p:spPr>
            <a:xfrm>
              <a:off x="5949528" y="1908736"/>
              <a:ext cx="905256" cy="90525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252825" y="3022978"/>
              <a:ext cx="2278188" cy="70788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기준약량을</a:t>
              </a:r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준수하여</a:t>
              </a:r>
              <a:endParaRPr lang="en-US" altLang="ko-KR" sz="2000" spc="-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000" spc="-6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살포합시다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272" y="2111717"/>
              <a:ext cx="477416" cy="488349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940198" y="1908736"/>
            <a:ext cx="2808916" cy="2206063"/>
            <a:chOff x="1940198" y="1908736"/>
            <a:chExt cx="2808916" cy="2206063"/>
          </a:xfrm>
        </p:grpSpPr>
        <p:sp>
          <p:nvSpPr>
            <p:cNvPr id="49" name="Rectangle: Rounded Corners 107">
              <a:extLst>
                <a:ext uri="{FF2B5EF4-FFF2-40B4-BE49-F238E27FC236}">
                  <a16:creationId xmlns:a16="http://schemas.microsoft.com/office/drawing/2014/main" id="{EE0C0ED4-4E8C-474E-8EE0-2F13F36E9527}"/>
                </a:ext>
              </a:extLst>
            </p:cNvPr>
            <p:cNvSpPr/>
            <p:nvPr/>
          </p:nvSpPr>
          <p:spPr>
            <a:xfrm>
              <a:off x="1940198" y="2596038"/>
              <a:ext cx="2808916" cy="151876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3" name="Rectangle: Rounded Corners 81">
              <a:extLst>
                <a:ext uri="{FF2B5EF4-FFF2-40B4-BE49-F238E27FC236}">
                  <a16:creationId xmlns:a16="http://schemas.microsoft.com/office/drawing/2014/main" id="{B0B96F1E-1748-4A8C-A7CF-D74C4C20D834}"/>
                </a:ext>
              </a:extLst>
            </p:cNvPr>
            <p:cNvSpPr/>
            <p:nvPr/>
          </p:nvSpPr>
          <p:spPr>
            <a:xfrm>
              <a:off x="2892028" y="1908736"/>
              <a:ext cx="905256" cy="90525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17500" rotWithShape="0">
                <a:scrgbClr r="0" g="0" b="0">
                  <a:alpha val="20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18011" y="3022978"/>
              <a:ext cx="2653290" cy="70788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0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작용기작이</a:t>
              </a:r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다른 농약을</a:t>
              </a:r>
              <a:endParaRPr lang="en-US" altLang="ko-KR" sz="2000" spc="-6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000" spc="-6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교대로 사용합시다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964" y="2141161"/>
              <a:ext cx="535384" cy="454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59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5">
            <a:extLst>
              <a:ext uri="{FF2B5EF4-FFF2-40B4-BE49-F238E27FC236}">
                <a16:creationId xmlns:a16="http://schemas.microsoft.com/office/drawing/2014/main" id="{CE8EEF2A-02C5-4654-9F29-1F52E80095C4}"/>
              </a:ext>
            </a:extLst>
          </p:cNvPr>
          <p:cNvSpPr/>
          <p:nvPr/>
        </p:nvSpPr>
        <p:spPr>
          <a:xfrm>
            <a:off x="-5659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6000"/>
                </a:schemeClr>
              </a:gs>
              <a:gs pos="100000">
                <a:schemeClr val="accent1">
                  <a:lumMod val="75000"/>
                  <a:alpha val="9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b="2266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3" name="모서리가 둥근 직사각형 62"/>
          <p:cNvSpPr/>
          <p:nvPr/>
        </p:nvSpPr>
        <p:spPr>
          <a:xfrm>
            <a:off x="1520302" y="2131533"/>
            <a:ext cx="9140078" cy="374904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3CFB52F2-918D-4494-A5D4-4181408A5C8A}"/>
              </a:ext>
            </a:extLst>
          </p:cNvPr>
          <p:cNvGrpSpPr/>
          <p:nvPr/>
        </p:nvGrpSpPr>
        <p:grpSpPr>
          <a:xfrm>
            <a:off x="9653303" y="1920567"/>
            <a:ext cx="2538697" cy="4937433"/>
            <a:chOff x="9585177" y="1920568"/>
            <a:chExt cx="2538697" cy="4937433"/>
          </a:xfrm>
        </p:grpSpPr>
        <p:sp>
          <p:nvSpPr>
            <p:cNvPr id="9" name="Freeform 79">
              <a:extLst>
                <a:ext uri="{FF2B5EF4-FFF2-40B4-BE49-F238E27FC236}">
                  <a16:creationId xmlns:a16="http://schemas.microsoft.com/office/drawing/2014/main" id="{5C7C744B-80BE-45CD-927F-81AACBC9F172}"/>
                </a:ext>
              </a:extLst>
            </p:cNvPr>
            <p:cNvSpPr/>
            <p:nvPr/>
          </p:nvSpPr>
          <p:spPr>
            <a:xfrm>
              <a:off x="9939536" y="6475324"/>
              <a:ext cx="1159628" cy="382676"/>
            </a:xfrm>
            <a:custGeom>
              <a:avLst/>
              <a:gdLst>
                <a:gd name="connsiteX0" fmla="*/ 627152 w 1159628"/>
                <a:gd name="connsiteY0" fmla="*/ 913 h 382676"/>
                <a:gd name="connsiteX1" fmla="*/ 1121818 w 1159628"/>
                <a:gd name="connsiteY1" fmla="*/ 140599 h 382676"/>
                <a:gd name="connsiteX2" fmla="*/ 1153769 w 1159628"/>
                <a:gd name="connsiteY2" fmla="*/ 345245 h 382676"/>
                <a:gd name="connsiteX3" fmla="*/ 1159628 w 1159628"/>
                <a:gd name="connsiteY3" fmla="*/ 382676 h 382676"/>
                <a:gd name="connsiteX4" fmla="*/ 0 w 1159628"/>
                <a:gd name="connsiteY4" fmla="*/ 382676 h 382676"/>
                <a:gd name="connsiteX5" fmla="*/ 3177 w 1159628"/>
                <a:gd name="connsiteY5" fmla="*/ 365843 h 382676"/>
                <a:gd name="connsiteX6" fmla="*/ 145655 w 1159628"/>
                <a:gd name="connsiteY6" fmla="*/ 152224 h 382676"/>
                <a:gd name="connsiteX7" fmla="*/ 627152 w 1159628"/>
                <a:gd name="connsiteY7" fmla="*/ 913 h 38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9628" h="382676">
                  <a:moveTo>
                    <a:pt x="627152" y="913"/>
                  </a:moveTo>
                  <a:cubicBezTo>
                    <a:pt x="799447" y="9039"/>
                    <a:pt x="965776" y="67054"/>
                    <a:pt x="1121818" y="140599"/>
                  </a:cubicBezTo>
                  <a:cubicBezTo>
                    <a:pt x="1130150" y="209775"/>
                    <a:pt x="1141953" y="277510"/>
                    <a:pt x="1153769" y="345245"/>
                  </a:cubicBezTo>
                  <a:lnTo>
                    <a:pt x="1159628" y="382676"/>
                  </a:lnTo>
                  <a:lnTo>
                    <a:pt x="0" y="382676"/>
                  </a:lnTo>
                  <a:lnTo>
                    <a:pt x="3177" y="365843"/>
                  </a:lnTo>
                  <a:cubicBezTo>
                    <a:pt x="30808" y="284222"/>
                    <a:pt x="80799" y="209055"/>
                    <a:pt x="145655" y="152224"/>
                  </a:cubicBezTo>
                  <a:cubicBezTo>
                    <a:pt x="275364" y="38561"/>
                    <a:pt x="454859" y="-7213"/>
                    <a:pt x="627152" y="913"/>
                  </a:cubicBezTo>
                  <a:close/>
                </a:path>
              </a:pathLst>
            </a:custGeom>
            <a:solidFill>
              <a:schemeClr val="accent1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B019B581-727A-46B1-B567-3BE932A95F53}"/>
                </a:ext>
              </a:extLst>
            </p:cNvPr>
            <p:cNvSpPr/>
            <p:nvPr/>
          </p:nvSpPr>
          <p:spPr>
            <a:xfrm>
              <a:off x="9585177" y="4210694"/>
              <a:ext cx="1819305" cy="2647307"/>
            </a:xfrm>
            <a:custGeom>
              <a:avLst/>
              <a:gdLst>
                <a:gd name="connsiteX0" fmla="*/ 0 w 1819305"/>
                <a:gd name="connsiteY0" fmla="*/ 0 h 2647307"/>
                <a:gd name="connsiteX1" fmla="*/ 1806125 w 1819305"/>
                <a:gd name="connsiteY1" fmla="*/ 2543336 h 2647307"/>
                <a:gd name="connsiteX2" fmla="*/ 1819305 w 1819305"/>
                <a:gd name="connsiteY2" fmla="*/ 2647307 h 2647307"/>
                <a:gd name="connsiteX3" fmla="*/ 1058501 w 1819305"/>
                <a:gd name="connsiteY3" fmla="*/ 2647307 h 2647307"/>
                <a:gd name="connsiteX4" fmla="*/ 1034641 w 1819305"/>
                <a:gd name="connsiteY4" fmla="*/ 2621965 h 2647307"/>
                <a:gd name="connsiteX5" fmla="*/ 0 w 1819305"/>
                <a:gd name="connsiteY5" fmla="*/ 0 h 264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305" h="2647307">
                  <a:moveTo>
                    <a:pt x="0" y="0"/>
                  </a:moveTo>
                  <a:cubicBezTo>
                    <a:pt x="951123" y="507336"/>
                    <a:pt x="1636000" y="1480357"/>
                    <a:pt x="1806125" y="2543336"/>
                  </a:cubicBezTo>
                  <a:lnTo>
                    <a:pt x="1819305" y="2647307"/>
                  </a:lnTo>
                  <a:lnTo>
                    <a:pt x="1058501" y="2647307"/>
                  </a:lnTo>
                  <a:lnTo>
                    <a:pt x="1034641" y="2621965"/>
                  </a:lnTo>
                  <a:cubicBezTo>
                    <a:pt x="396212" y="1906521"/>
                    <a:pt x="33393" y="96413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25003F4A-C4C0-4463-9C32-CBC7B9BC8056}"/>
                </a:ext>
              </a:extLst>
            </p:cNvPr>
            <p:cNvSpPr/>
            <p:nvPr/>
          </p:nvSpPr>
          <p:spPr>
            <a:xfrm>
              <a:off x="9878952" y="4775716"/>
              <a:ext cx="1323629" cy="2082284"/>
            </a:xfrm>
            <a:custGeom>
              <a:avLst/>
              <a:gdLst>
                <a:gd name="connsiteX0" fmla="*/ 0 w 1323629"/>
                <a:gd name="connsiteY0" fmla="*/ 0 h 2082284"/>
                <a:gd name="connsiteX1" fmla="*/ 1236854 w 1323629"/>
                <a:gd name="connsiteY1" fmla="*/ 1868154 h 2082284"/>
                <a:gd name="connsiteX2" fmla="*/ 1323629 w 1323629"/>
                <a:gd name="connsiteY2" fmla="*/ 2082284 h 2082284"/>
                <a:gd name="connsiteX3" fmla="*/ 1310813 w 1323629"/>
                <a:gd name="connsiteY3" fmla="*/ 2082284 h 2082284"/>
                <a:gd name="connsiteX4" fmla="*/ 1043593 w 1323629"/>
                <a:gd name="connsiteY4" fmla="*/ 1606022 h 2082284"/>
                <a:gd name="connsiteX5" fmla="*/ 0 w 1323629"/>
                <a:gd name="connsiteY5" fmla="*/ 0 h 208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3629" h="2082284">
                  <a:moveTo>
                    <a:pt x="0" y="0"/>
                  </a:moveTo>
                  <a:cubicBezTo>
                    <a:pt x="462713" y="588900"/>
                    <a:pt x="931964" y="1188511"/>
                    <a:pt x="1236854" y="1868154"/>
                  </a:cubicBezTo>
                  <a:lnTo>
                    <a:pt x="1323629" y="2082284"/>
                  </a:lnTo>
                  <a:lnTo>
                    <a:pt x="1310813" y="2082284"/>
                  </a:lnTo>
                  <a:lnTo>
                    <a:pt x="1043593" y="1606022"/>
                  </a:lnTo>
                  <a:cubicBezTo>
                    <a:pt x="722865" y="1053555"/>
                    <a:pt x="378790" y="518967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98A83422-322C-429B-9FF7-B5EF1D5164A0}"/>
                </a:ext>
              </a:extLst>
            </p:cNvPr>
            <p:cNvSpPr/>
            <p:nvPr/>
          </p:nvSpPr>
          <p:spPr>
            <a:xfrm>
              <a:off x="10085499" y="1920568"/>
              <a:ext cx="2038375" cy="4937433"/>
            </a:xfrm>
            <a:custGeom>
              <a:avLst/>
              <a:gdLst>
                <a:gd name="connsiteX0" fmla="*/ 0 w 2038375"/>
                <a:gd name="connsiteY0" fmla="*/ 0 h 4937433"/>
                <a:gd name="connsiteX1" fmla="*/ 2038375 w 2038375"/>
                <a:gd name="connsiteY1" fmla="*/ 4642696 h 4937433"/>
                <a:gd name="connsiteX2" fmla="*/ 2031261 w 2038375"/>
                <a:gd name="connsiteY2" fmla="*/ 4937433 h 4937433"/>
                <a:gd name="connsiteX3" fmla="*/ 998534 w 2038375"/>
                <a:gd name="connsiteY3" fmla="*/ 4937433 h 4937433"/>
                <a:gd name="connsiteX4" fmla="*/ 815013 w 2038375"/>
                <a:gd name="connsiteY4" fmla="*/ 4646509 h 4937433"/>
                <a:gd name="connsiteX5" fmla="*/ 412581 w 2038375"/>
                <a:gd name="connsiteY5" fmla="*/ 3584444 h 4937433"/>
                <a:gd name="connsiteX6" fmla="*/ 173323 w 2038375"/>
                <a:gd name="connsiteY6" fmla="*/ 2086666 h 4937433"/>
                <a:gd name="connsiteX7" fmla="*/ 0 w 2038375"/>
                <a:gd name="connsiteY7" fmla="*/ 0 h 493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8375" h="4937433">
                  <a:moveTo>
                    <a:pt x="0" y="0"/>
                  </a:moveTo>
                  <a:cubicBezTo>
                    <a:pt x="1278226" y="1178995"/>
                    <a:pt x="2030376" y="2905310"/>
                    <a:pt x="2038375" y="4642696"/>
                  </a:cubicBezTo>
                  <a:lnTo>
                    <a:pt x="2031261" y="4937433"/>
                  </a:lnTo>
                  <a:lnTo>
                    <a:pt x="998534" y="4937433"/>
                  </a:lnTo>
                  <a:lnTo>
                    <a:pt x="815013" y="4646509"/>
                  </a:lnTo>
                  <a:cubicBezTo>
                    <a:pt x="632006" y="4315082"/>
                    <a:pt x="503923" y="3952744"/>
                    <a:pt x="412581" y="3584444"/>
                  </a:cubicBezTo>
                  <a:cubicBezTo>
                    <a:pt x="290792" y="3093380"/>
                    <a:pt x="231955" y="2589251"/>
                    <a:pt x="173323" y="2086666"/>
                  </a:cubicBezTo>
                  <a:cubicBezTo>
                    <a:pt x="91034" y="1384939"/>
                    <a:pt x="81878" y="7018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83">
              <a:extLst>
                <a:ext uri="{FF2B5EF4-FFF2-40B4-BE49-F238E27FC236}">
                  <a16:creationId xmlns:a16="http://schemas.microsoft.com/office/drawing/2014/main" id="{1A6DFEEF-8A7E-46A7-8922-D9F602379EFB}"/>
                </a:ext>
              </a:extLst>
            </p:cNvPr>
            <p:cNvSpPr/>
            <p:nvPr/>
          </p:nvSpPr>
          <p:spPr>
            <a:xfrm flipH="1">
              <a:off x="10395837" y="2866900"/>
              <a:ext cx="1431533" cy="3817529"/>
            </a:xfrm>
            <a:custGeom>
              <a:avLst/>
              <a:gdLst>
                <a:gd name="connsiteX0" fmla="*/ 834327 w 834326"/>
                <a:gd name="connsiteY0" fmla="*/ 0 h 2224932"/>
                <a:gd name="connsiteX1" fmla="*/ 301909 w 834326"/>
                <a:gd name="connsiteY1" fmla="*/ 1108000 h 2224932"/>
                <a:gd name="connsiteX2" fmla="*/ 0 w 834326"/>
                <a:gd name="connsiteY2" fmla="*/ 2224933 h 2224932"/>
                <a:gd name="connsiteX3" fmla="*/ 285543 w 834326"/>
                <a:gd name="connsiteY3" fmla="*/ 1333173 h 2224932"/>
                <a:gd name="connsiteX4" fmla="*/ 834327 w 834326"/>
                <a:gd name="connsiteY4" fmla="*/ 0 h 222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326" h="2224932">
                  <a:moveTo>
                    <a:pt x="834327" y="0"/>
                  </a:moveTo>
                  <a:cubicBezTo>
                    <a:pt x="642486" y="362399"/>
                    <a:pt x="450646" y="725997"/>
                    <a:pt x="301909" y="1108000"/>
                  </a:cubicBezTo>
                  <a:cubicBezTo>
                    <a:pt x="161518" y="1468409"/>
                    <a:pt x="60300" y="1842876"/>
                    <a:pt x="0" y="2224933"/>
                  </a:cubicBezTo>
                  <a:cubicBezTo>
                    <a:pt x="130991" y="1942867"/>
                    <a:pt x="198435" y="1631725"/>
                    <a:pt x="285543" y="1333173"/>
                  </a:cubicBezTo>
                  <a:cubicBezTo>
                    <a:pt x="420573" y="870543"/>
                    <a:pt x="604544" y="423626"/>
                    <a:pt x="834327" y="0"/>
                  </a:cubicBezTo>
                  <a:close/>
                </a:path>
              </a:pathLst>
            </a:custGeom>
            <a:solidFill>
              <a:schemeClr val="bg2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060CA9DC-7FB0-47A0-A009-1F389C41EEE2}"/>
              </a:ext>
            </a:extLst>
          </p:cNvPr>
          <p:cNvGrpSpPr/>
          <p:nvPr/>
        </p:nvGrpSpPr>
        <p:grpSpPr>
          <a:xfrm>
            <a:off x="0" y="1920567"/>
            <a:ext cx="2538697" cy="4937433"/>
            <a:chOff x="68128" y="1920568"/>
            <a:chExt cx="2538697" cy="4937433"/>
          </a:xfrm>
        </p:grpSpPr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31437260-BF24-486D-ABD5-DBD5C14F7E76}"/>
                </a:ext>
              </a:extLst>
            </p:cNvPr>
            <p:cNvSpPr/>
            <p:nvPr/>
          </p:nvSpPr>
          <p:spPr>
            <a:xfrm>
              <a:off x="1092838" y="6475324"/>
              <a:ext cx="1159627" cy="382676"/>
            </a:xfrm>
            <a:custGeom>
              <a:avLst/>
              <a:gdLst>
                <a:gd name="connsiteX0" fmla="*/ 532475 w 1159627"/>
                <a:gd name="connsiteY0" fmla="*/ 913 h 382676"/>
                <a:gd name="connsiteX1" fmla="*/ 1013972 w 1159627"/>
                <a:gd name="connsiteY1" fmla="*/ 152224 h 382676"/>
                <a:gd name="connsiteX2" fmla="*/ 1156450 w 1159627"/>
                <a:gd name="connsiteY2" fmla="*/ 365843 h 382676"/>
                <a:gd name="connsiteX3" fmla="*/ 1159627 w 1159627"/>
                <a:gd name="connsiteY3" fmla="*/ 382676 h 382676"/>
                <a:gd name="connsiteX4" fmla="*/ 0 w 1159627"/>
                <a:gd name="connsiteY4" fmla="*/ 382676 h 382676"/>
                <a:gd name="connsiteX5" fmla="*/ 5858 w 1159627"/>
                <a:gd name="connsiteY5" fmla="*/ 345245 h 382676"/>
                <a:gd name="connsiteX6" fmla="*/ 37810 w 1159627"/>
                <a:gd name="connsiteY6" fmla="*/ 140599 h 382676"/>
                <a:gd name="connsiteX7" fmla="*/ 532475 w 1159627"/>
                <a:gd name="connsiteY7" fmla="*/ 913 h 38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9627" h="382676">
                  <a:moveTo>
                    <a:pt x="532475" y="913"/>
                  </a:moveTo>
                  <a:cubicBezTo>
                    <a:pt x="704768" y="-7213"/>
                    <a:pt x="884263" y="38561"/>
                    <a:pt x="1013972" y="152224"/>
                  </a:cubicBezTo>
                  <a:cubicBezTo>
                    <a:pt x="1078828" y="209055"/>
                    <a:pt x="1128819" y="284222"/>
                    <a:pt x="1156450" y="365843"/>
                  </a:cubicBezTo>
                  <a:lnTo>
                    <a:pt x="1159627" y="382676"/>
                  </a:lnTo>
                  <a:lnTo>
                    <a:pt x="0" y="382676"/>
                  </a:lnTo>
                  <a:lnTo>
                    <a:pt x="5858" y="345245"/>
                  </a:lnTo>
                  <a:cubicBezTo>
                    <a:pt x="17674" y="277510"/>
                    <a:pt x="29478" y="209775"/>
                    <a:pt x="37810" y="140599"/>
                  </a:cubicBezTo>
                  <a:cubicBezTo>
                    <a:pt x="193851" y="67054"/>
                    <a:pt x="360180" y="9039"/>
                    <a:pt x="532475" y="913"/>
                  </a:cubicBezTo>
                  <a:close/>
                </a:path>
              </a:pathLst>
            </a:custGeom>
            <a:solidFill>
              <a:schemeClr val="accent1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636D8643-FF23-4B54-9172-8CAAFB5C8F1F}"/>
                </a:ext>
              </a:extLst>
            </p:cNvPr>
            <p:cNvSpPr/>
            <p:nvPr/>
          </p:nvSpPr>
          <p:spPr>
            <a:xfrm>
              <a:off x="787520" y="4210694"/>
              <a:ext cx="1819305" cy="2647307"/>
            </a:xfrm>
            <a:custGeom>
              <a:avLst/>
              <a:gdLst>
                <a:gd name="connsiteX0" fmla="*/ 1819305 w 1819305"/>
                <a:gd name="connsiteY0" fmla="*/ 0 h 2647307"/>
                <a:gd name="connsiteX1" fmla="*/ 784665 w 1819305"/>
                <a:gd name="connsiteY1" fmla="*/ 2621965 h 2647307"/>
                <a:gd name="connsiteX2" fmla="*/ 760804 w 1819305"/>
                <a:gd name="connsiteY2" fmla="*/ 2647307 h 2647307"/>
                <a:gd name="connsiteX3" fmla="*/ 0 w 1819305"/>
                <a:gd name="connsiteY3" fmla="*/ 2647307 h 2647307"/>
                <a:gd name="connsiteX4" fmla="*/ 13180 w 1819305"/>
                <a:gd name="connsiteY4" fmla="*/ 2543336 h 2647307"/>
                <a:gd name="connsiteX5" fmla="*/ 1819305 w 1819305"/>
                <a:gd name="connsiteY5" fmla="*/ 0 h 264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305" h="2647307">
                  <a:moveTo>
                    <a:pt x="1819305" y="0"/>
                  </a:moveTo>
                  <a:cubicBezTo>
                    <a:pt x="1785913" y="964130"/>
                    <a:pt x="1423093" y="1906521"/>
                    <a:pt x="784665" y="2621965"/>
                  </a:cubicBezTo>
                  <a:lnTo>
                    <a:pt x="760804" y="2647307"/>
                  </a:lnTo>
                  <a:lnTo>
                    <a:pt x="0" y="2647307"/>
                  </a:lnTo>
                  <a:lnTo>
                    <a:pt x="13180" y="2543336"/>
                  </a:lnTo>
                  <a:cubicBezTo>
                    <a:pt x="183305" y="1480357"/>
                    <a:pt x="868182" y="507336"/>
                    <a:pt x="1819305" y="0"/>
                  </a:cubicBezTo>
                  <a:close/>
                </a:path>
              </a:pathLst>
            </a:custGeom>
            <a:solidFill>
              <a:schemeClr val="accent2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206B2810-7C4E-4C70-B62F-B7E7A1234AB7}"/>
                </a:ext>
              </a:extLst>
            </p:cNvPr>
            <p:cNvSpPr/>
            <p:nvPr/>
          </p:nvSpPr>
          <p:spPr>
            <a:xfrm>
              <a:off x="989421" y="4775716"/>
              <a:ext cx="1323629" cy="2082284"/>
            </a:xfrm>
            <a:custGeom>
              <a:avLst/>
              <a:gdLst>
                <a:gd name="connsiteX0" fmla="*/ 1323629 w 1323629"/>
                <a:gd name="connsiteY0" fmla="*/ 0 h 2082284"/>
                <a:gd name="connsiteX1" fmla="*/ 280036 w 1323629"/>
                <a:gd name="connsiteY1" fmla="*/ 1606022 h 2082284"/>
                <a:gd name="connsiteX2" fmla="*/ 12817 w 1323629"/>
                <a:gd name="connsiteY2" fmla="*/ 2082284 h 2082284"/>
                <a:gd name="connsiteX3" fmla="*/ 0 w 1323629"/>
                <a:gd name="connsiteY3" fmla="*/ 2082284 h 2082284"/>
                <a:gd name="connsiteX4" fmla="*/ 86775 w 1323629"/>
                <a:gd name="connsiteY4" fmla="*/ 1868154 h 2082284"/>
                <a:gd name="connsiteX5" fmla="*/ 1323629 w 1323629"/>
                <a:gd name="connsiteY5" fmla="*/ 0 h 208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3629" h="2082284">
                  <a:moveTo>
                    <a:pt x="1323629" y="0"/>
                  </a:moveTo>
                  <a:cubicBezTo>
                    <a:pt x="944839" y="518967"/>
                    <a:pt x="600764" y="1053555"/>
                    <a:pt x="280036" y="1606022"/>
                  </a:cubicBezTo>
                  <a:lnTo>
                    <a:pt x="12817" y="2082284"/>
                  </a:lnTo>
                  <a:lnTo>
                    <a:pt x="0" y="2082284"/>
                  </a:lnTo>
                  <a:lnTo>
                    <a:pt x="86775" y="1868154"/>
                  </a:lnTo>
                  <a:cubicBezTo>
                    <a:pt x="391666" y="1188511"/>
                    <a:pt x="860916" y="588900"/>
                    <a:pt x="1323629" y="0"/>
                  </a:cubicBezTo>
                  <a:close/>
                </a:path>
              </a:pathLst>
            </a:custGeom>
            <a:solidFill>
              <a:schemeClr val="bg2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91A317AE-0158-4A52-B12C-E98A751F4117}"/>
                </a:ext>
              </a:extLst>
            </p:cNvPr>
            <p:cNvSpPr/>
            <p:nvPr/>
          </p:nvSpPr>
          <p:spPr>
            <a:xfrm>
              <a:off x="68128" y="1920568"/>
              <a:ext cx="2038375" cy="4937433"/>
            </a:xfrm>
            <a:custGeom>
              <a:avLst/>
              <a:gdLst>
                <a:gd name="connsiteX0" fmla="*/ 2038375 w 2038375"/>
                <a:gd name="connsiteY0" fmla="*/ 0 h 4937433"/>
                <a:gd name="connsiteX1" fmla="*/ 1865052 w 2038375"/>
                <a:gd name="connsiteY1" fmla="*/ 2086666 h 4937433"/>
                <a:gd name="connsiteX2" fmla="*/ 1625795 w 2038375"/>
                <a:gd name="connsiteY2" fmla="*/ 3584444 h 4937433"/>
                <a:gd name="connsiteX3" fmla="*/ 1223363 w 2038375"/>
                <a:gd name="connsiteY3" fmla="*/ 4646509 h 4937433"/>
                <a:gd name="connsiteX4" fmla="*/ 1039842 w 2038375"/>
                <a:gd name="connsiteY4" fmla="*/ 4937433 h 4937433"/>
                <a:gd name="connsiteX5" fmla="*/ 7114 w 2038375"/>
                <a:gd name="connsiteY5" fmla="*/ 4937433 h 4937433"/>
                <a:gd name="connsiteX6" fmla="*/ 0 w 2038375"/>
                <a:gd name="connsiteY6" fmla="*/ 4642696 h 4937433"/>
                <a:gd name="connsiteX7" fmla="*/ 2038375 w 2038375"/>
                <a:gd name="connsiteY7" fmla="*/ 0 h 493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8375" h="4937433">
                  <a:moveTo>
                    <a:pt x="2038375" y="0"/>
                  </a:moveTo>
                  <a:cubicBezTo>
                    <a:pt x="1956497" y="701830"/>
                    <a:pt x="1947342" y="1384939"/>
                    <a:pt x="1865052" y="2086666"/>
                  </a:cubicBezTo>
                  <a:cubicBezTo>
                    <a:pt x="1806420" y="2589251"/>
                    <a:pt x="1747583" y="3093380"/>
                    <a:pt x="1625795" y="3584444"/>
                  </a:cubicBezTo>
                  <a:cubicBezTo>
                    <a:pt x="1534453" y="3952744"/>
                    <a:pt x="1406369" y="4315082"/>
                    <a:pt x="1223363" y="4646509"/>
                  </a:cubicBezTo>
                  <a:lnTo>
                    <a:pt x="1039842" y="4937433"/>
                  </a:lnTo>
                  <a:lnTo>
                    <a:pt x="7114" y="4937433"/>
                  </a:lnTo>
                  <a:lnTo>
                    <a:pt x="0" y="4642696"/>
                  </a:lnTo>
                  <a:cubicBezTo>
                    <a:pt x="7999" y="2905310"/>
                    <a:pt x="760150" y="1178995"/>
                    <a:pt x="2038375" y="0"/>
                  </a:cubicBezTo>
                  <a:close/>
                </a:path>
              </a:pathLst>
            </a:custGeom>
            <a:solidFill>
              <a:schemeClr val="accent3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89">
              <a:extLst>
                <a:ext uri="{FF2B5EF4-FFF2-40B4-BE49-F238E27FC236}">
                  <a16:creationId xmlns:a16="http://schemas.microsoft.com/office/drawing/2014/main" id="{21F95E93-716B-4A5F-B315-F4543F1FAFEF}"/>
                </a:ext>
              </a:extLst>
            </p:cNvPr>
            <p:cNvSpPr/>
            <p:nvPr/>
          </p:nvSpPr>
          <p:spPr>
            <a:xfrm>
              <a:off x="364630" y="2866900"/>
              <a:ext cx="1431533" cy="3817529"/>
            </a:xfrm>
            <a:custGeom>
              <a:avLst/>
              <a:gdLst>
                <a:gd name="connsiteX0" fmla="*/ 834327 w 834326"/>
                <a:gd name="connsiteY0" fmla="*/ 0 h 2224932"/>
                <a:gd name="connsiteX1" fmla="*/ 301909 w 834326"/>
                <a:gd name="connsiteY1" fmla="*/ 1108000 h 2224932"/>
                <a:gd name="connsiteX2" fmla="*/ 0 w 834326"/>
                <a:gd name="connsiteY2" fmla="*/ 2224933 h 2224932"/>
                <a:gd name="connsiteX3" fmla="*/ 285543 w 834326"/>
                <a:gd name="connsiteY3" fmla="*/ 1333173 h 2224932"/>
                <a:gd name="connsiteX4" fmla="*/ 834327 w 834326"/>
                <a:gd name="connsiteY4" fmla="*/ 0 h 222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326" h="2224932">
                  <a:moveTo>
                    <a:pt x="834327" y="0"/>
                  </a:moveTo>
                  <a:cubicBezTo>
                    <a:pt x="642486" y="362399"/>
                    <a:pt x="450646" y="725997"/>
                    <a:pt x="301909" y="1108000"/>
                  </a:cubicBezTo>
                  <a:cubicBezTo>
                    <a:pt x="161518" y="1468409"/>
                    <a:pt x="60300" y="1842876"/>
                    <a:pt x="0" y="2224933"/>
                  </a:cubicBezTo>
                  <a:cubicBezTo>
                    <a:pt x="130991" y="1942867"/>
                    <a:pt x="198435" y="1631725"/>
                    <a:pt x="285543" y="1333173"/>
                  </a:cubicBezTo>
                  <a:cubicBezTo>
                    <a:pt x="420573" y="870543"/>
                    <a:pt x="604544" y="423626"/>
                    <a:pt x="834327" y="0"/>
                  </a:cubicBezTo>
                  <a:close/>
                </a:path>
              </a:pathLst>
            </a:custGeom>
            <a:solidFill>
              <a:schemeClr val="bg2"/>
            </a:solidFill>
            <a:ln w="5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98260" y="3419787"/>
            <a:ext cx="3395481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700" spc="-18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841298" y="1458902"/>
            <a:ext cx="2509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한국작물보호협회</a:t>
            </a:r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Korea Crop Protection Association</a:t>
            </a:r>
            <a:endParaRPr lang="ko-KR" altLang="en-US" sz="1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13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153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1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250312" y="2335081"/>
            <a:ext cx="3698448" cy="1417965"/>
            <a:chOff x="4250312" y="2335081"/>
            <a:chExt cx="3698448" cy="1417965"/>
          </a:xfrm>
        </p:grpSpPr>
        <p:sp>
          <p:nvSpPr>
            <p:cNvPr id="3" name="TextBox 2"/>
            <p:cNvSpPr txBox="1"/>
            <p:nvPr/>
          </p:nvSpPr>
          <p:spPr>
            <a:xfrm>
              <a:off x="4250312" y="3106715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60" dirty="0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저항성의 정의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789302" y="2335081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01</a:t>
              </a:r>
              <a:endParaRPr lang="id-ID" sz="28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789302" y="2911641"/>
              <a:ext cx="6204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435479" y="433862"/>
            <a:ext cx="4310785" cy="401581"/>
            <a:chOff x="435479" y="433862"/>
            <a:chExt cx="4310785" cy="401581"/>
          </a:xfrm>
        </p:grpSpPr>
        <p:sp>
          <p:nvSpPr>
            <p:cNvPr id="25" name="TextBox 24"/>
            <p:cNvSpPr txBox="1"/>
            <p:nvPr/>
          </p:nvSpPr>
          <p:spPr>
            <a:xfrm>
              <a:off x="435479" y="433862"/>
              <a:ext cx="197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80" dirty="0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관리 교육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331" y="435333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한국작물보호협회</a:t>
              </a:r>
              <a:endParaRPr lang="en-US" altLang="ko-KR" sz="100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Korea Crop Protection Association</a:t>
              </a:r>
              <a:endParaRPr lang="ko-KR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2611485" y="479582"/>
              <a:ext cx="0" cy="29003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24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1451552" y="2384339"/>
            <a:ext cx="10148284" cy="3052634"/>
            <a:chOff x="918117" y="1847930"/>
            <a:chExt cx="10148284" cy="2866248"/>
          </a:xfrm>
        </p:grpSpPr>
        <p:grpSp>
          <p:nvGrpSpPr>
            <p:cNvPr id="39" name="그룹 38"/>
            <p:cNvGrpSpPr/>
            <p:nvPr/>
          </p:nvGrpSpPr>
          <p:grpSpPr>
            <a:xfrm>
              <a:off x="1173601" y="2038457"/>
              <a:ext cx="9892800" cy="2193322"/>
              <a:chOff x="5689718" y="1904370"/>
              <a:chExt cx="2786587" cy="1015784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5689718" y="1904370"/>
                <a:ext cx="2786587" cy="10157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0">
                <a:noFill/>
              </a:ln>
              <a:effectLst>
                <a:outerShdw blurRad="254000" dist="508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5689718" y="1904370"/>
                <a:ext cx="2786587" cy="1015784"/>
              </a:xfrm>
              <a:prstGeom prst="roundRect">
                <a:avLst>
                  <a:gd name="adj" fmla="val 50000"/>
                </a:avLst>
              </a:prstGeom>
              <a:noFill/>
              <a:ln w="0">
                <a:solidFill>
                  <a:srgbClr val="E8E8E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918117" y="1847930"/>
              <a:ext cx="3207484" cy="2866248"/>
            </a:xfrm>
            <a:prstGeom prst="rect">
              <a:avLst/>
            </a:prstGeom>
            <a:gradFill>
              <a:gsLst>
                <a:gs pos="53000">
                  <a:schemeClr val="bg1"/>
                </a:gs>
                <a:gs pos="92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02520" y="2156886"/>
            <a:ext cx="853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16000"/>
            <a:r>
              <a:rPr lang="ko-KR" altLang="en-US" sz="1200" spc="-60" dirty="0" err="1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작용기작</a:t>
            </a:r>
            <a:r>
              <a:rPr lang="en-US" altLang="ko-KR" sz="1200" spc="-6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spc="-60" dirty="0" err="1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작용기구</a:t>
            </a:r>
            <a:r>
              <a:rPr lang="en-US" altLang="ko-KR" sz="1200" spc="-6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): </a:t>
            </a:r>
            <a:r>
              <a:rPr lang="ko-KR" altLang="en-US" sz="1200" spc="-6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약제가 대상 유해 동식물에 접촉하거나 침입하여 효과를 나타내는 화학적 작용의 과정과 원리</a:t>
            </a:r>
            <a:r>
              <a:rPr lang="en-US" altLang="ko-KR" sz="1200" spc="-6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spc="-6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농촌진흥청 농업용어사전</a:t>
            </a:r>
            <a:r>
              <a:rPr lang="en-US" altLang="ko-KR" sz="1200" spc="-60" dirty="0">
                <a:solidFill>
                  <a:srgbClr val="F87B1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2F3B65-22B9-53B6-3DA4-ECA75289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44" y="2797384"/>
            <a:ext cx="4352604" cy="13769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21D40C-FC9B-DC39-8F48-1EC959398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868" y="3016582"/>
            <a:ext cx="4304231" cy="13945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02520" y="5645444"/>
            <a:ext cx="7361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16000"/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약제저항성이 발달한 병원균</a:t>
            </a:r>
            <a:r>
              <a:rPr lang="en-US" altLang="ko-KR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해충</a:t>
            </a:r>
            <a:r>
              <a:rPr lang="en-US" altLang="ko-KR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잡초를 방제하기는 쉽지 않으므로</a:t>
            </a:r>
            <a:r>
              <a:rPr lang="en-US" altLang="ko-KR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 </a:t>
            </a:r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저항성 발생을 </a:t>
            </a:r>
            <a:endParaRPr lang="en-US" altLang="ko-KR" sz="1600" spc="-60" dirty="0">
              <a:solidFill>
                <a:schemeClr val="tx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indent="216000"/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지연시키는 방향으로 </a:t>
            </a:r>
            <a:r>
              <a:rPr lang="ko-KR" altLang="en-US" sz="1600" spc="-60" dirty="0" err="1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방제전략이</a:t>
            </a:r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수립되어야 함</a:t>
            </a:r>
            <a:endParaRPr lang="en-US" altLang="ko-KR" sz="1600" spc="-60" dirty="0">
              <a:solidFill>
                <a:schemeClr val="tx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2520" y="5229947"/>
            <a:ext cx="846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16000">
              <a:buBlip>
                <a:blip r:embed="rId4"/>
              </a:buBlip>
            </a:pPr>
            <a:r>
              <a:rPr lang="ko-KR" altLang="en-US" sz="20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약제저항성의 발생은 필연적인 것으로</a:t>
            </a:r>
            <a:r>
              <a:rPr lang="en-US" altLang="ko-KR" sz="20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대부분 약제는 저항성이 발달할 수 있음</a:t>
            </a:r>
            <a:endParaRPr lang="en-US" altLang="ko-KR" sz="2000" spc="-6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974810" y="4426529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9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9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</a:t>
            </a:r>
            <a:r>
              <a:rPr lang="ko-KR" altLang="en-US" sz="900" spc="-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농약학</a:t>
            </a:r>
            <a:endParaRPr lang="ko-KR" altLang="en-US" sz="900" spc="-6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35082" y="4212217"/>
            <a:ext cx="4266566" cy="477597"/>
            <a:chOff x="1735082" y="4212217"/>
            <a:chExt cx="4266566" cy="477597"/>
          </a:xfrm>
        </p:grpSpPr>
        <p:sp>
          <p:nvSpPr>
            <p:cNvPr id="17" name="화살표: 오른쪽 8">
              <a:extLst>
                <a:ext uri="{FF2B5EF4-FFF2-40B4-BE49-F238E27FC236}">
                  <a16:creationId xmlns:a16="http://schemas.microsoft.com/office/drawing/2014/main" id="{68C23540-ACF2-59AC-32C0-1CFCC14E8525}"/>
                </a:ext>
              </a:extLst>
            </p:cNvPr>
            <p:cNvSpPr/>
            <p:nvPr/>
          </p:nvSpPr>
          <p:spPr>
            <a:xfrm>
              <a:off x="1735082" y="4394076"/>
              <a:ext cx="4266566" cy="295738"/>
            </a:xfrm>
            <a:prstGeom prst="rightArrow">
              <a:avLst>
                <a:gd name="adj1" fmla="val 78762"/>
                <a:gd name="adj2" fmla="val 50000"/>
              </a:avLst>
            </a:prstGeom>
            <a:solidFill>
              <a:srgbClr val="F87B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9046" y="4212217"/>
              <a:ext cx="2787301" cy="400110"/>
              <a:chOff x="2539046" y="4212217"/>
              <a:chExt cx="2787301" cy="40011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539046" y="4212217"/>
                <a:ext cx="27873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60" dirty="0">
                    <a:ln w="50800">
                      <a:solidFill>
                        <a:srgbClr val="F87B14"/>
                      </a:solidFill>
                    </a:ln>
                    <a:solidFill>
                      <a:srgbClr val="F87B14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저항성개체의 급속한 증가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539046" y="4212217"/>
                <a:ext cx="27873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60" dirty="0">
                    <a:ln w="19050"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저항성개체의 급속한 증가</a:t>
                </a:r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520753" y="307099"/>
            <a:ext cx="4527880" cy="523220"/>
            <a:chOff x="520753" y="307099"/>
            <a:chExt cx="4527880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1030640" y="320985"/>
              <a:ext cx="2505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저항성의 정의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75821" y="347704"/>
              <a:ext cx="1372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60" dirty="0">
                  <a:solidFill>
                    <a:srgbClr val="FFE2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약제 저항성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01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402520" y="1591388"/>
            <a:ext cx="9750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16000"/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동일 </a:t>
            </a:r>
            <a:r>
              <a:rPr lang="ko-KR" altLang="en-US" sz="1600" spc="-60" dirty="0" err="1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작용기작</a:t>
            </a:r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spc="-60" dirty="0" err="1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작물보호제</a:t>
            </a:r>
            <a:r>
              <a:rPr lang="en-US" altLang="ko-KR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농약</a:t>
            </a:r>
            <a:r>
              <a:rPr lang="en-US" altLang="ko-KR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연속적인 사용으로 인해 </a:t>
            </a:r>
            <a:r>
              <a:rPr lang="ko-KR" altLang="en-US" sz="1600" spc="-60" dirty="0" err="1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방제대상인</a:t>
            </a:r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병원균</a:t>
            </a:r>
            <a:r>
              <a:rPr lang="en-US" altLang="ko-KR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해충</a:t>
            </a:r>
            <a:r>
              <a:rPr lang="en-US" altLang="ko-KR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잡초의 </a:t>
            </a:r>
            <a:endParaRPr lang="en-US" altLang="ko-KR" sz="1600" spc="-60" dirty="0">
              <a:solidFill>
                <a:schemeClr val="tx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indent="216000"/>
            <a:r>
              <a:rPr lang="ko-KR" altLang="en-US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약제감수성이 감소하여 농약에 견딜 수 있는 능력이 발달되는 것</a:t>
            </a:r>
            <a:r>
              <a:rPr lang="en-US" altLang="ko-KR" sz="1600" spc="-60" dirty="0">
                <a:solidFill>
                  <a:schemeClr val="tx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402520" y="1095641"/>
            <a:ext cx="40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16000">
              <a:lnSpc>
                <a:spcPct val="120000"/>
              </a:lnSpc>
              <a:buBlip>
                <a:blip r:embed="rId4"/>
              </a:buBlip>
            </a:pPr>
            <a:r>
              <a:rPr lang="ko-KR" altLang="en-US" sz="20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농약 저항성 </a:t>
            </a:r>
            <a:r>
              <a:rPr lang="en-US" altLang="ko-KR" sz="2000" spc="-6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(Pesticide resistance)</a:t>
            </a:r>
          </a:p>
        </p:txBody>
      </p:sp>
    </p:spTree>
    <p:extLst>
      <p:ext uri="{BB962C8B-B14F-4D97-AF65-F5344CB8AC3E}">
        <p14:creationId xmlns:p14="http://schemas.microsoft.com/office/powerpoint/2010/main" val="136378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153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1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11859" y="2335081"/>
            <a:ext cx="5975354" cy="1417965"/>
            <a:chOff x="3111859" y="2335081"/>
            <a:chExt cx="5975354" cy="1417965"/>
          </a:xfrm>
        </p:grpSpPr>
        <p:sp>
          <p:nvSpPr>
            <p:cNvPr id="3" name="TextBox 2"/>
            <p:cNvSpPr txBox="1"/>
            <p:nvPr/>
          </p:nvSpPr>
          <p:spPr>
            <a:xfrm>
              <a:off x="3111859" y="3106715"/>
              <a:ext cx="59753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60" dirty="0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저항성의 발생원인 및 조건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789302" y="2335081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02</a:t>
              </a:r>
              <a:endParaRPr lang="id-ID" sz="28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789302" y="2911641"/>
              <a:ext cx="6204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435479" y="433862"/>
            <a:ext cx="4310785" cy="401581"/>
            <a:chOff x="435479" y="433862"/>
            <a:chExt cx="4310785" cy="401581"/>
          </a:xfrm>
        </p:grpSpPr>
        <p:sp>
          <p:nvSpPr>
            <p:cNvPr id="25" name="TextBox 24"/>
            <p:cNvSpPr txBox="1"/>
            <p:nvPr/>
          </p:nvSpPr>
          <p:spPr>
            <a:xfrm>
              <a:off x="435479" y="433862"/>
              <a:ext cx="197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80" dirty="0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관리 교육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331" y="435333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한국작물보호협회</a:t>
              </a:r>
              <a:endParaRPr lang="en-US" altLang="ko-KR" sz="100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Korea Crop Protection Association</a:t>
              </a:r>
              <a:endParaRPr lang="ko-KR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2611484" y="479582"/>
              <a:ext cx="0" cy="29003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28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392532" y="2178048"/>
            <a:ext cx="4020499" cy="2850457"/>
          </a:xfrm>
          <a:prstGeom prst="roundRect">
            <a:avLst>
              <a:gd name="adj" fmla="val 217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520753" y="307099"/>
            <a:ext cx="5384675" cy="523220"/>
            <a:chOff x="520753" y="307099"/>
            <a:chExt cx="5384675" cy="523220"/>
          </a:xfrm>
        </p:grpSpPr>
        <p:sp>
          <p:nvSpPr>
            <p:cNvPr id="79" name="TextBox 78"/>
            <p:cNvSpPr txBox="1"/>
            <p:nvPr/>
          </p:nvSpPr>
          <p:spPr>
            <a:xfrm>
              <a:off x="1030640" y="320985"/>
              <a:ext cx="3735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발생원인 및 조건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041730" y="330286"/>
              <a:ext cx="8636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60" dirty="0">
                  <a:solidFill>
                    <a:srgbClr val="FFE2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살균제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02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94758" y="1525170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60" dirty="0">
                <a:solidFill>
                  <a:srgbClr val="348E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저항성 발현 </a:t>
            </a:r>
            <a:r>
              <a:rPr lang="en-US" altLang="ko-KR" sz="2400" spc="-60" dirty="0">
                <a:solidFill>
                  <a:srgbClr val="348E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400" spc="-60" dirty="0">
                <a:solidFill>
                  <a:srgbClr val="348E3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93074" y="2080847"/>
            <a:ext cx="4203866" cy="2866340"/>
            <a:chOff x="1793074" y="2080847"/>
            <a:chExt cx="4203866" cy="2866340"/>
          </a:xfrm>
        </p:grpSpPr>
        <p:grpSp>
          <p:nvGrpSpPr>
            <p:cNvPr id="91" name="그룹 90"/>
            <p:cNvGrpSpPr/>
            <p:nvPr/>
          </p:nvGrpSpPr>
          <p:grpSpPr>
            <a:xfrm rot="10800000">
              <a:off x="1793074" y="2137311"/>
              <a:ext cx="2105530" cy="2809876"/>
              <a:chOff x="9112624" y="1039077"/>
              <a:chExt cx="1608524" cy="3493822"/>
            </a:xfrm>
            <a:solidFill>
              <a:schemeClr val="bg1"/>
            </a:solidFill>
            <a:effectLst>
              <a:outerShdw blurRad="76200" dist="38100" dir="5400000" algn="t" rotWithShape="0">
                <a:prstClr val="black">
                  <a:alpha val="30000"/>
                </a:prstClr>
              </a:outerShdw>
            </a:effectLst>
          </p:grpSpPr>
          <p:sp>
            <p:nvSpPr>
              <p:cNvPr id="92" name="양쪽 모서리가 둥근 사각형 91"/>
              <p:cNvSpPr/>
              <p:nvPr/>
            </p:nvSpPr>
            <p:spPr>
              <a:xfrm rot="10800000">
                <a:off x="9112624" y="1039077"/>
                <a:ext cx="1608524" cy="3493822"/>
              </a:xfrm>
              <a:prstGeom prst="round2SameRect">
                <a:avLst>
                  <a:gd name="adj1" fmla="val 0"/>
                  <a:gd name="adj2" fmla="val 108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이등변 삼각형 92">
                <a:extLst>
                  <a:ext uri="{FF2B5EF4-FFF2-40B4-BE49-F238E27FC236}">
                    <a16:creationId xmlns:a16="http://schemas.microsoft.com/office/drawing/2014/main" id="{5CF14698-3D03-C017-8AF4-229DF222B674}"/>
                  </a:ext>
                </a:extLst>
              </p:cNvPr>
              <p:cNvSpPr/>
              <p:nvPr/>
            </p:nvSpPr>
            <p:spPr>
              <a:xfrm rot="10800000">
                <a:off x="9519191" y="4200111"/>
                <a:ext cx="787900" cy="17681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3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980416" y="2658614"/>
              <a:ext cx="16821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고위험군</a:t>
              </a:r>
              <a:endParaRPr lang="en-US" altLang="ko-KR" spc="-6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indent="108000"/>
              <a:r>
                <a:rPr lang="en-US" altLang="ko-KR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400" spc="-6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스트로빌루린계</a:t>
              </a:r>
              <a:r>
                <a:rPr lang="ko-KR" altLang="en-US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외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80416" y="3425336"/>
              <a:ext cx="12118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pc="-6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중위험군</a:t>
              </a:r>
              <a:endParaRPr lang="en-US" altLang="ko-KR" spc="-6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indent="108000"/>
              <a:r>
                <a:rPr lang="en-US" altLang="ko-KR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EBI </a:t>
              </a:r>
              <a:r>
                <a:rPr lang="ko-KR" altLang="en-US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외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80416" y="4192057"/>
              <a:ext cx="12118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pc="-6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저위험군</a:t>
              </a:r>
              <a:endParaRPr lang="en-US" altLang="ko-KR" spc="-6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indent="108000"/>
              <a:r>
                <a:rPr lang="en-US" altLang="ko-KR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400" spc="-6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다작용기작</a:t>
              </a:r>
              <a:endParaRPr lang="ko-KR" altLang="en-US" sz="1400" spc="-6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86" name="그래픽 15">
              <a:extLst>
                <a:ext uri="{FF2B5EF4-FFF2-40B4-BE49-F238E27FC236}">
                  <a16:creationId xmlns:a16="http://schemas.microsoft.com/office/drawing/2014/main" id="{95508225-93FD-599F-08EE-E98539E57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 flipH="1" flipV="1">
              <a:off x="1981164" y="2154495"/>
              <a:ext cx="1729348" cy="398444"/>
            </a:xfrm>
            <a:prstGeom prst="rect">
              <a:avLst/>
            </a:prstGeom>
          </p:spPr>
        </p:pic>
        <p:sp>
          <p:nvSpPr>
            <p:cNvPr id="88" name="이등변 삼각형 87"/>
            <p:cNvSpPr/>
            <p:nvPr/>
          </p:nvSpPr>
          <p:spPr>
            <a:xfrm>
              <a:off x="1901314" y="2080849"/>
              <a:ext cx="45361" cy="73932"/>
            </a:xfrm>
            <a:prstGeom prst="triangle">
              <a:avLst>
                <a:gd name="adj" fmla="val 7579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이등변 삼각형 88"/>
            <p:cNvSpPr/>
            <p:nvPr/>
          </p:nvSpPr>
          <p:spPr>
            <a:xfrm flipH="1">
              <a:off x="3745003" y="2080849"/>
              <a:ext cx="45361" cy="73932"/>
            </a:xfrm>
            <a:prstGeom prst="triangle">
              <a:avLst>
                <a:gd name="adj" fmla="val 7579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사다리꼴 89"/>
            <p:cNvSpPr/>
            <p:nvPr/>
          </p:nvSpPr>
          <p:spPr>
            <a:xfrm rot="10800000">
              <a:off x="1932533" y="2080847"/>
              <a:ext cx="1823339" cy="401582"/>
            </a:xfrm>
            <a:prstGeom prst="trapezoid">
              <a:avLst>
                <a:gd name="adj" fmla="val 14631"/>
              </a:avLst>
            </a:prstGeom>
            <a:gradFill>
              <a:gsLst>
                <a:gs pos="0">
                  <a:srgbClr val="FEB44D"/>
                </a:gs>
                <a:gs pos="79000">
                  <a:srgbClr val="FFD34C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012208" y="2108500"/>
              <a:ext cx="1667261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1600" spc="-6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위험도</a:t>
              </a:r>
              <a:endParaRPr lang="en-US" altLang="ko-KR" sz="1400" spc="-6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3898604" y="2714269"/>
              <a:ext cx="678127" cy="391360"/>
              <a:chOff x="2358793" y="2521979"/>
              <a:chExt cx="705205" cy="391360"/>
            </a:xfrm>
          </p:grpSpPr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B0688542-106C-4849-841F-79836B68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8793" y="2718191"/>
                <a:ext cx="481891" cy="0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prstDash val="sysDot"/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5FB5AF6-2C75-44B9-902A-6BA4BCC36729}"/>
                  </a:ext>
                </a:extLst>
              </p:cNvPr>
              <p:cNvGrpSpPr/>
              <p:nvPr/>
            </p:nvGrpSpPr>
            <p:grpSpPr>
              <a:xfrm>
                <a:off x="2672630" y="2521979"/>
                <a:ext cx="391368" cy="391360"/>
                <a:chOff x="2695061" y="1763046"/>
                <a:chExt cx="319272" cy="319266"/>
              </a:xfrm>
            </p:grpSpPr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0DC5ED8-8F74-48CE-A339-A49AD904A9F4}"/>
                    </a:ext>
                  </a:extLst>
                </p:cNvPr>
                <p:cNvSpPr/>
                <p:nvPr/>
              </p:nvSpPr>
              <p:spPr>
                <a:xfrm>
                  <a:off x="2695061" y="1763046"/>
                  <a:ext cx="319272" cy="3192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  <a:alpha val="3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512D501-76B3-4CEB-BF13-CA19FC83AE4A}"/>
                    </a:ext>
                  </a:extLst>
                </p:cNvPr>
                <p:cNvSpPr/>
                <p:nvPr/>
              </p:nvSpPr>
              <p:spPr>
                <a:xfrm>
                  <a:off x="2801892" y="1869874"/>
                  <a:ext cx="105611" cy="10561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2" name="TextBox 111"/>
            <p:cNvSpPr txBox="1"/>
            <p:nvPr/>
          </p:nvSpPr>
          <p:spPr>
            <a:xfrm>
              <a:off x="4549756" y="2630582"/>
              <a:ext cx="12461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60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작용 </a:t>
              </a:r>
              <a:r>
                <a:rPr lang="ko-KR" altLang="en-US" spc="-60" dirty="0" err="1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기작별</a:t>
              </a:r>
              <a:endParaRPr lang="en-US" altLang="ko-KR" spc="-6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위험도</a:t>
              </a:r>
              <a:r>
                <a:rPr lang="en-US" altLang="ko-KR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400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085946" y="2552940"/>
              <a:ext cx="1910994" cy="70649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788493" y="2080847"/>
            <a:ext cx="4220026" cy="2866340"/>
            <a:chOff x="6788493" y="2080847"/>
            <a:chExt cx="4220026" cy="2866340"/>
          </a:xfrm>
        </p:grpSpPr>
        <p:grpSp>
          <p:nvGrpSpPr>
            <p:cNvPr id="94" name="그룹 93"/>
            <p:cNvGrpSpPr/>
            <p:nvPr/>
          </p:nvGrpSpPr>
          <p:grpSpPr>
            <a:xfrm rot="10800000">
              <a:off x="8902989" y="2137311"/>
              <a:ext cx="2105530" cy="2809876"/>
              <a:chOff x="9112624" y="1039077"/>
              <a:chExt cx="1608524" cy="3493822"/>
            </a:xfrm>
            <a:solidFill>
              <a:schemeClr val="bg1"/>
            </a:solidFill>
            <a:effectLst>
              <a:outerShdw blurRad="76200" dist="38100" dir="5400000" algn="t" rotWithShape="0">
                <a:prstClr val="black">
                  <a:alpha val="30000"/>
                </a:prstClr>
              </a:outerShdw>
            </a:effectLst>
          </p:grpSpPr>
          <p:sp>
            <p:nvSpPr>
              <p:cNvPr id="95" name="양쪽 모서리가 둥근 사각형 94"/>
              <p:cNvSpPr/>
              <p:nvPr/>
            </p:nvSpPr>
            <p:spPr>
              <a:xfrm rot="10800000">
                <a:off x="9112624" y="1039077"/>
                <a:ext cx="1608524" cy="3493822"/>
              </a:xfrm>
              <a:prstGeom prst="round2SameRect">
                <a:avLst>
                  <a:gd name="adj1" fmla="val 0"/>
                  <a:gd name="adj2" fmla="val 1080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이등변 삼각형 95">
                <a:extLst>
                  <a:ext uri="{FF2B5EF4-FFF2-40B4-BE49-F238E27FC236}">
                    <a16:creationId xmlns:a16="http://schemas.microsoft.com/office/drawing/2014/main" id="{5CF14698-3D03-C017-8AF4-229DF222B674}"/>
                  </a:ext>
                </a:extLst>
              </p:cNvPr>
              <p:cNvSpPr/>
              <p:nvPr/>
            </p:nvSpPr>
            <p:spPr>
              <a:xfrm rot="10800000">
                <a:off x="9519191" y="4200111"/>
                <a:ext cx="787900" cy="17681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3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9090332" y="2658614"/>
              <a:ext cx="1764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짧음</a:t>
              </a:r>
              <a:r>
                <a:rPr lang="en-US" altLang="ko-KR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(7</a:t>
              </a:r>
              <a:r>
                <a:rPr lang="ko-KR" altLang="en-US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 내</a:t>
              </a:r>
              <a:r>
                <a:rPr lang="en-US" altLang="ko-KR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indent="108000"/>
              <a:r>
                <a:rPr lang="en-US" altLang="ko-KR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400" spc="-6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노균병</a:t>
              </a:r>
              <a:r>
                <a:rPr lang="en-US" altLang="ko-KR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spc="-6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흰가루병</a:t>
              </a:r>
              <a:r>
                <a:rPr lang="ko-KR" altLang="en-US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외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090332" y="3425336"/>
              <a:ext cx="17645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보통</a:t>
              </a:r>
              <a:r>
                <a:rPr lang="en-US" altLang="ko-KR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(2~3</a:t>
              </a:r>
              <a:r>
                <a:rPr lang="ko-KR" altLang="en-US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개월</a:t>
              </a:r>
              <a:r>
                <a:rPr lang="en-US" altLang="ko-KR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indent="108000"/>
              <a:r>
                <a:rPr lang="en-US" altLang="ko-KR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탄저병</a:t>
              </a:r>
              <a:r>
                <a:rPr lang="en-US" altLang="ko-KR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spc="-6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갈색무늬병</a:t>
              </a:r>
              <a:endParaRPr lang="ko-KR" altLang="en-US" sz="1400" spc="-6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090332" y="4192057"/>
              <a:ext cx="16058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느림</a:t>
              </a:r>
              <a:r>
                <a:rPr lang="en-US" altLang="ko-KR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 개월</a:t>
              </a:r>
              <a:r>
                <a:rPr lang="en-US" altLang="ko-KR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indent="108000"/>
              <a:r>
                <a:rPr lang="en-US" altLang="ko-KR" sz="14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</a:t>
              </a:r>
              <a:r>
                <a:rPr lang="ko-KR" altLang="en-US" sz="1400" spc="-6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균핵병</a:t>
              </a:r>
              <a:endParaRPr lang="ko-KR" altLang="en-US" sz="1400" spc="-6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65" name="그래픽 15">
              <a:extLst>
                <a:ext uri="{FF2B5EF4-FFF2-40B4-BE49-F238E27FC236}">
                  <a16:creationId xmlns:a16="http://schemas.microsoft.com/office/drawing/2014/main" id="{95508225-93FD-599F-08EE-E98539E57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 flipH="1" flipV="1">
              <a:off x="9091079" y="2154495"/>
              <a:ext cx="1729348" cy="398444"/>
            </a:xfrm>
            <a:prstGeom prst="rect">
              <a:avLst/>
            </a:prstGeom>
          </p:spPr>
        </p:pic>
        <p:sp>
          <p:nvSpPr>
            <p:cNvPr id="67" name="이등변 삼각형 66"/>
            <p:cNvSpPr/>
            <p:nvPr/>
          </p:nvSpPr>
          <p:spPr>
            <a:xfrm>
              <a:off x="9011229" y="2080849"/>
              <a:ext cx="45361" cy="73932"/>
            </a:xfrm>
            <a:prstGeom prst="triangle">
              <a:avLst>
                <a:gd name="adj" fmla="val 7579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/>
            <p:cNvSpPr/>
            <p:nvPr/>
          </p:nvSpPr>
          <p:spPr>
            <a:xfrm flipH="1">
              <a:off x="10854918" y="2080849"/>
              <a:ext cx="45361" cy="73932"/>
            </a:xfrm>
            <a:prstGeom prst="triangle">
              <a:avLst>
                <a:gd name="adj" fmla="val 7579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다리꼴 68"/>
            <p:cNvSpPr/>
            <p:nvPr/>
          </p:nvSpPr>
          <p:spPr>
            <a:xfrm rot="10800000">
              <a:off x="9042448" y="2080847"/>
              <a:ext cx="1823339" cy="401582"/>
            </a:xfrm>
            <a:prstGeom prst="trapezoid">
              <a:avLst>
                <a:gd name="adj" fmla="val 14631"/>
              </a:avLst>
            </a:prstGeom>
            <a:gradFill>
              <a:gsLst>
                <a:gs pos="0">
                  <a:srgbClr val="FEB44D"/>
                </a:gs>
                <a:gs pos="79000">
                  <a:srgbClr val="FFD34C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122123" y="2108500"/>
              <a:ext cx="1667261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ko-KR" altLang="en-US" sz="1600" spc="-60" dirty="0">
                  <a:solidFill>
                    <a:schemeClr val="accent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 세대의 길이</a:t>
              </a:r>
              <a:endParaRPr lang="en-US" altLang="ko-KR" sz="1400" spc="-60" dirty="0">
                <a:solidFill>
                  <a:schemeClr val="accent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 flipH="1">
              <a:off x="8224862" y="2714269"/>
              <a:ext cx="678127" cy="391360"/>
              <a:chOff x="2358793" y="2521979"/>
              <a:chExt cx="705205" cy="391360"/>
            </a:xfrm>
          </p:grpSpPr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688542-106C-4849-841F-79836B68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8793" y="2718191"/>
                <a:ext cx="481891" cy="0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prstDash val="sysDot"/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5FB5AF6-2C75-44B9-902A-6BA4BCC36729}"/>
                  </a:ext>
                </a:extLst>
              </p:cNvPr>
              <p:cNvGrpSpPr/>
              <p:nvPr/>
            </p:nvGrpSpPr>
            <p:grpSpPr>
              <a:xfrm>
                <a:off x="2672630" y="2521979"/>
                <a:ext cx="391368" cy="391360"/>
                <a:chOff x="2695061" y="1763046"/>
                <a:chExt cx="319272" cy="319266"/>
              </a:xfrm>
            </p:grpSpPr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DC5ED8-8F74-48CE-A339-A49AD904A9F4}"/>
                    </a:ext>
                  </a:extLst>
                </p:cNvPr>
                <p:cNvSpPr/>
                <p:nvPr/>
              </p:nvSpPr>
              <p:spPr>
                <a:xfrm>
                  <a:off x="2695061" y="1763046"/>
                  <a:ext cx="319272" cy="3192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  <a:alpha val="3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7512D501-76B3-4CEB-BF13-CA19FC83AE4A}"/>
                    </a:ext>
                  </a:extLst>
                </p:cNvPr>
                <p:cNvSpPr/>
                <p:nvPr/>
              </p:nvSpPr>
              <p:spPr>
                <a:xfrm>
                  <a:off x="2801892" y="1869874"/>
                  <a:ext cx="105611" cy="10561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3" name="TextBox 112"/>
            <p:cNvSpPr txBox="1"/>
            <p:nvPr/>
          </p:nvSpPr>
          <p:spPr>
            <a:xfrm>
              <a:off x="6946256" y="2630582"/>
              <a:ext cx="12461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60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병원균 생태</a:t>
              </a:r>
              <a:endParaRPr lang="en-US" altLang="ko-KR" spc="-6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400" spc="-6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세대길이</a:t>
              </a:r>
              <a:r>
                <a:rPr lang="ko-KR" altLang="en-US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등</a:t>
              </a:r>
              <a:r>
                <a:rPr lang="en-US" altLang="ko-KR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400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6788493" y="2552940"/>
              <a:ext cx="1910994" cy="70649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793074" y="4246387"/>
            <a:ext cx="9215446" cy="1888231"/>
            <a:chOff x="1793074" y="4246387"/>
            <a:chExt cx="9215446" cy="1888231"/>
          </a:xfrm>
        </p:grpSpPr>
        <p:pic>
          <p:nvPicPr>
            <p:cNvPr id="61" name="그래픽 15">
              <a:extLst>
                <a:ext uri="{FF2B5EF4-FFF2-40B4-BE49-F238E27FC236}">
                  <a16:creationId xmlns:a16="http://schemas.microsoft.com/office/drawing/2014/main" id="{95508225-93FD-599F-08EE-E98539E57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 flipH="1" flipV="1">
              <a:off x="1793074" y="5736174"/>
              <a:ext cx="9215446" cy="398444"/>
            </a:xfrm>
            <a:prstGeom prst="rect">
              <a:avLst/>
            </a:prstGeom>
          </p:spPr>
        </p:pic>
        <p:sp>
          <p:nvSpPr>
            <p:cNvPr id="60" name="모서리가 둥근 직사각형 59"/>
            <p:cNvSpPr/>
            <p:nvPr/>
          </p:nvSpPr>
          <p:spPr>
            <a:xfrm rot="10800000">
              <a:off x="1793074" y="5528485"/>
              <a:ext cx="9215445" cy="50278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/>
                </a:gs>
                <a:gs pos="28000">
                  <a:srgbClr val="F87B1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46215" y="5578700"/>
              <a:ext cx="770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기준 </a:t>
              </a:r>
              <a:r>
                <a:rPr lang="ko-KR" altLang="en-US" sz="20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약량</a:t>
              </a:r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보다 적게 사용하거나 </a:t>
              </a:r>
              <a:r>
                <a:rPr lang="ko-KR" altLang="en-US" sz="20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연속적으로 살포하면 저항성은 높아지게 됨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046961" y="4294134"/>
              <a:ext cx="27116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60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약제 살포 습관</a:t>
              </a:r>
              <a:endParaRPr lang="en-US" altLang="ko-KR" spc="-6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en-US" altLang="ko-KR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살포 주기</a:t>
              </a:r>
              <a:r>
                <a:rPr lang="en-US" altLang="ko-KR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사용량</a:t>
              </a:r>
              <a:r>
                <a:rPr lang="en-US" altLang="ko-KR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치료제 </a:t>
              </a:r>
              <a:r>
                <a:rPr lang="ko-KR" altLang="en-US" sz="1400" spc="-6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사용습관</a:t>
              </a:r>
              <a:r>
                <a:rPr lang="en-US" altLang="ko-KR" sz="14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400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4962971" y="4246387"/>
              <a:ext cx="2879620" cy="70649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7" name="그룹 106"/>
            <p:cNvGrpSpPr/>
            <p:nvPr/>
          </p:nvGrpSpPr>
          <p:grpSpPr>
            <a:xfrm rot="5400000" flipH="1">
              <a:off x="6063718" y="5001319"/>
              <a:ext cx="678127" cy="391360"/>
              <a:chOff x="2358793" y="2521979"/>
              <a:chExt cx="705205" cy="391360"/>
            </a:xfrm>
          </p:grpSpPr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B0688542-106C-4849-841F-79836B68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8793" y="2718191"/>
                <a:ext cx="481891" cy="0"/>
              </a:xfrm>
              <a:prstGeom prst="line">
                <a:avLst/>
              </a:prstGeom>
              <a:ln w="31750" cap="rnd">
                <a:solidFill>
                  <a:schemeClr val="accent1"/>
                </a:solidFill>
                <a:prstDash val="sysDot"/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C5FB5AF6-2C75-44B9-902A-6BA4BCC36729}"/>
                  </a:ext>
                </a:extLst>
              </p:cNvPr>
              <p:cNvGrpSpPr/>
              <p:nvPr/>
            </p:nvGrpSpPr>
            <p:grpSpPr>
              <a:xfrm>
                <a:off x="2672630" y="2521979"/>
                <a:ext cx="391368" cy="391360"/>
                <a:chOff x="2695061" y="1763046"/>
                <a:chExt cx="319272" cy="319266"/>
              </a:xfrm>
            </p:grpSpPr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0DC5ED8-8F74-48CE-A339-A49AD904A9F4}"/>
                    </a:ext>
                  </a:extLst>
                </p:cNvPr>
                <p:cNvSpPr/>
                <p:nvPr/>
              </p:nvSpPr>
              <p:spPr>
                <a:xfrm>
                  <a:off x="2695061" y="1763046"/>
                  <a:ext cx="319272" cy="319266"/>
                </a:xfrm>
                <a:prstGeom prst="ellipse">
                  <a:avLst/>
                </a:prstGeom>
                <a:solidFill>
                  <a:schemeClr val="accent1">
                    <a:lumMod val="40000"/>
                    <a:lumOff val="60000"/>
                    <a:alpha val="3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512D501-76B3-4CEB-BF13-CA19FC83AE4A}"/>
                    </a:ext>
                  </a:extLst>
                </p:cNvPr>
                <p:cNvSpPr/>
                <p:nvPr/>
              </p:nvSpPr>
              <p:spPr>
                <a:xfrm>
                  <a:off x="2801892" y="1869874"/>
                  <a:ext cx="105611" cy="10561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0" name="그룹 9"/>
          <p:cNvGrpSpPr/>
          <p:nvPr/>
        </p:nvGrpSpPr>
        <p:grpSpPr>
          <a:xfrm>
            <a:off x="5433655" y="2411298"/>
            <a:ext cx="1938252" cy="1738254"/>
            <a:chOff x="5433655" y="2411298"/>
            <a:chExt cx="1938252" cy="173825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3655" y="2411298"/>
              <a:ext cx="1938252" cy="1738254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5657064" y="3530373"/>
              <a:ext cx="14914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6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저항성 발현</a:t>
              </a:r>
              <a:endParaRPr lang="ko-KR" altLang="en-US" sz="2200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336" y="2897116"/>
              <a:ext cx="130890" cy="617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4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50413" y="1475742"/>
            <a:ext cx="4788559" cy="2589140"/>
            <a:chOff x="6050413" y="1475742"/>
            <a:chExt cx="4788559" cy="2589140"/>
          </a:xfrm>
        </p:grpSpPr>
        <p:grpSp>
          <p:nvGrpSpPr>
            <p:cNvPr id="13" name="그룹 12"/>
            <p:cNvGrpSpPr/>
            <p:nvPr/>
          </p:nvGrpSpPr>
          <p:grpSpPr>
            <a:xfrm>
              <a:off x="6050413" y="1475742"/>
              <a:ext cx="4788559" cy="2589140"/>
              <a:chOff x="5975550" y="1425740"/>
              <a:chExt cx="4788559" cy="2589140"/>
            </a:xfrm>
          </p:grpSpPr>
          <p:sp>
            <p:nvSpPr>
              <p:cNvPr id="72" name="Rectangle: Rounded Corners 107">
                <a:extLst>
                  <a:ext uri="{FF2B5EF4-FFF2-40B4-BE49-F238E27FC236}">
                    <a16:creationId xmlns:a16="http://schemas.microsoft.com/office/drawing/2014/main" id="{EE0C0ED4-4E8C-474E-8EE0-2F13F36E9527}"/>
                  </a:ext>
                </a:extLst>
              </p:cNvPr>
              <p:cNvSpPr/>
              <p:nvPr/>
            </p:nvSpPr>
            <p:spPr>
              <a:xfrm>
                <a:off x="5975550" y="1425740"/>
                <a:ext cx="4788559" cy="25891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17500" dist="381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" name="Rectangle: Rounded Corners 107">
                <a:extLst>
                  <a:ext uri="{FF2B5EF4-FFF2-40B4-BE49-F238E27FC236}">
                    <a16:creationId xmlns:a16="http://schemas.microsoft.com/office/drawing/2014/main" id="{EE0C0ED4-4E8C-474E-8EE0-2F13F36E9527}"/>
                  </a:ext>
                </a:extLst>
              </p:cNvPr>
              <p:cNvSpPr/>
              <p:nvPr/>
            </p:nvSpPr>
            <p:spPr>
              <a:xfrm>
                <a:off x="5975550" y="1425740"/>
                <a:ext cx="4788559" cy="2589140"/>
              </a:xfrm>
              <a:prstGeom prst="roundRect">
                <a:avLst>
                  <a:gd name="adj" fmla="val 50000"/>
                </a:avLst>
              </a:prstGeom>
              <a:solidFill>
                <a:srgbClr val="FFC000">
                  <a:alpha val="7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7499241" y="1761497"/>
              <a:ext cx="1890903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400" spc="-60" dirty="0">
                  <a:solidFill>
                    <a:srgbClr val="348E3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해충의 적응력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546911" y="2548371"/>
              <a:ext cx="1694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z="1600" spc="-6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세대기간이</a:t>
              </a:r>
              <a:r>
                <a:rPr lang="ko-KR" altLang="en-US" sz="16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짧음</a:t>
              </a:r>
              <a:endParaRPr lang="ko-KR" altLang="en-US" sz="1200" spc="-6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46911" y="2886638"/>
              <a:ext cx="1515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z="1600" spc="-6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산란수가</a:t>
              </a:r>
              <a:r>
                <a:rPr lang="ko-KR" altLang="en-US" sz="16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많음</a:t>
              </a:r>
              <a:endParaRPr lang="en-US" altLang="ko-KR" sz="1600" spc="-6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546911" y="3224905"/>
              <a:ext cx="1959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z="16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연간 세대 수가 많음</a:t>
              </a:r>
              <a:endParaRPr lang="en-US" altLang="ko-KR" sz="1600" spc="-6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46911" y="3563173"/>
              <a:ext cx="1737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z="1600" spc="-6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해충 발생이 많음</a:t>
              </a:r>
              <a:endParaRPr lang="en-US" altLang="ko-KR" sz="1600" spc="-6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7218404" y="2407828"/>
              <a:ext cx="2452577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77" name="그룹 76"/>
          <p:cNvGrpSpPr/>
          <p:nvPr/>
        </p:nvGrpSpPr>
        <p:grpSpPr>
          <a:xfrm>
            <a:off x="520753" y="307099"/>
            <a:ext cx="5393382" cy="523220"/>
            <a:chOff x="520753" y="307099"/>
            <a:chExt cx="5393382" cy="523220"/>
          </a:xfrm>
        </p:grpSpPr>
        <p:sp>
          <p:nvSpPr>
            <p:cNvPr id="78" name="TextBox 77"/>
            <p:cNvSpPr txBox="1"/>
            <p:nvPr/>
          </p:nvSpPr>
          <p:spPr>
            <a:xfrm>
              <a:off x="1030640" y="320985"/>
              <a:ext cx="37356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발생원인 및 조건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050437" y="330286"/>
              <a:ext cx="8636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60" dirty="0">
                  <a:solidFill>
                    <a:srgbClr val="FFE2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살충제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02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402190" y="6167835"/>
            <a:ext cx="2504853" cy="26161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indent="216000" algn="r"/>
            <a:r>
              <a:rPr lang="ko-KR" altLang="en-US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경농 나방저항성관리 </a:t>
            </a:r>
            <a:r>
              <a:rPr lang="ko-KR" altLang="en-US" sz="1100" spc="-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리플렛</a:t>
            </a:r>
            <a:r>
              <a:rPr lang="ko-KR" altLang="en-US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자료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56611" y="1475742"/>
            <a:ext cx="4788559" cy="2589140"/>
            <a:chOff x="1756611" y="1475742"/>
            <a:chExt cx="4788559" cy="2589140"/>
          </a:xfrm>
        </p:grpSpPr>
        <p:sp>
          <p:nvSpPr>
            <p:cNvPr id="69" name="Rectangle: Rounded Corners 107">
              <a:extLst>
                <a:ext uri="{FF2B5EF4-FFF2-40B4-BE49-F238E27FC236}">
                  <a16:creationId xmlns:a16="http://schemas.microsoft.com/office/drawing/2014/main" id="{EE0C0ED4-4E8C-474E-8EE0-2F13F36E9527}"/>
                </a:ext>
              </a:extLst>
            </p:cNvPr>
            <p:cNvSpPr/>
            <p:nvPr/>
          </p:nvSpPr>
          <p:spPr>
            <a:xfrm>
              <a:off x="1756611" y="1475742"/>
              <a:ext cx="4788559" cy="258914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32608" y="1576831"/>
              <a:ext cx="2436564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ko-KR" altLang="en-US" sz="2400" spc="-6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저항성을 유발하는</a:t>
              </a:r>
              <a:endParaRPr lang="en-US" altLang="ko-KR" sz="2400" spc="-6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400" spc="-6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약제의 오용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91797" y="2548371"/>
              <a:ext cx="23160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z="16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동일한 계통 약제의 </a:t>
              </a:r>
              <a:r>
                <a:rPr lang="ko-KR" altLang="en-US" sz="1600" spc="-6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연용</a:t>
              </a:r>
              <a:endParaRPr lang="ko-KR" altLang="en-US" sz="1200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91797" y="2886638"/>
              <a:ext cx="21377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z="16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낮은 농도로 약제 살포</a:t>
              </a:r>
              <a:endParaRPr lang="en-US" altLang="ko-KR" sz="1600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91797" y="3224905"/>
              <a:ext cx="23160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z="1600" spc="-6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교차 저항성 약제의 사용</a:t>
              </a:r>
              <a:endParaRPr lang="en-US" altLang="ko-KR" sz="1600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91797" y="3563173"/>
              <a:ext cx="30726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216000">
                <a:buBlip>
                  <a:blip r:embed="rId2"/>
                </a:buBlip>
              </a:pPr>
              <a:r>
                <a:rPr lang="ko-KR" altLang="en-US" sz="1600" spc="-6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처리가 완벽하게 되지 않았을 경우</a:t>
              </a:r>
              <a:endParaRPr lang="en-US" altLang="ko-KR" sz="1600" spc="-6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2924602" y="2407828"/>
              <a:ext cx="2452577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9263669" y="4433324"/>
            <a:ext cx="1643374" cy="1604973"/>
            <a:chOff x="9263669" y="4505162"/>
            <a:chExt cx="1643374" cy="1604973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/>
            <a:srcRect l="79886" t="5330" r="2178" b="18129"/>
            <a:stretch/>
          </p:blipFill>
          <p:spPr>
            <a:xfrm>
              <a:off x="9320819" y="4561751"/>
              <a:ext cx="1586224" cy="1548384"/>
            </a:xfrm>
            <a:prstGeom prst="rect">
              <a:avLst/>
            </a:prstGeom>
          </p:spPr>
        </p:pic>
        <p:grpSp>
          <p:nvGrpSpPr>
            <p:cNvPr id="74" name="그룹 73"/>
            <p:cNvGrpSpPr/>
            <p:nvPr/>
          </p:nvGrpSpPr>
          <p:grpSpPr>
            <a:xfrm>
              <a:off x="9263669" y="4505162"/>
              <a:ext cx="1580490" cy="269323"/>
              <a:chOff x="568690" y="2457865"/>
              <a:chExt cx="1978749" cy="373565"/>
            </a:xfrm>
          </p:grpSpPr>
          <p:grpSp>
            <p:nvGrpSpPr>
              <p:cNvPr id="75" name="그룹 74"/>
              <p:cNvGrpSpPr/>
              <p:nvPr/>
            </p:nvGrpSpPr>
            <p:grpSpPr>
              <a:xfrm>
                <a:off x="568690" y="2457865"/>
                <a:ext cx="1978749" cy="373565"/>
                <a:chOff x="4055932" y="2066665"/>
                <a:chExt cx="1978749" cy="373565"/>
              </a:xfrm>
            </p:grpSpPr>
            <p:sp>
              <p:nvSpPr>
                <p:cNvPr id="81" name="자유형 80">
                  <a:extLst>
                    <a:ext uri="{FF2B5EF4-FFF2-40B4-BE49-F238E27FC236}">
                      <a16:creationId xmlns:a16="http://schemas.microsoft.com/office/drawing/2014/main" id="{152EAFD5-A8D3-48C1-BA78-542A164BAB29}"/>
                    </a:ext>
                  </a:extLst>
                </p:cNvPr>
                <p:cNvSpPr/>
                <p:nvPr/>
              </p:nvSpPr>
              <p:spPr bwMode="gray">
                <a:xfrm flipH="1" flipV="1">
                  <a:off x="4055935" y="2378424"/>
                  <a:ext cx="84521" cy="61806"/>
                </a:xfrm>
                <a:custGeom>
                  <a:avLst/>
                  <a:gdLst>
                    <a:gd name="connsiteX0" fmla="*/ 84521 w 84521"/>
                    <a:gd name="connsiteY0" fmla="*/ 61806 h 61806"/>
                    <a:gd name="connsiteX1" fmla="*/ 0 w 84521"/>
                    <a:gd name="connsiteY1" fmla="*/ 61806 h 61806"/>
                    <a:gd name="connsiteX2" fmla="*/ 0 w 84521"/>
                    <a:gd name="connsiteY2" fmla="*/ 0 h 6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521" h="61806">
                      <a:moveTo>
                        <a:pt x="84521" y="61806"/>
                      </a:moveTo>
                      <a:lnTo>
                        <a:pt x="0" y="618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82" name="양쪽 모서리가 둥근 사각형 81"/>
                <p:cNvSpPr/>
                <p:nvPr/>
              </p:nvSpPr>
              <p:spPr>
                <a:xfrm rot="5400000">
                  <a:off x="4883245" y="1239352"/>
                  <a:ext cx="324124" cy="197874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 flip="none" rotWithShape="1">
                  <a:gsLst>
                    <a:gs pos="71000">
                      <a:schemeClr val="accent1">
                        <a:lumMod val="75000"/>
                      </a:schemeClr>
                    </a:gs>
                    <a:gs pos="0">
                      <a:srgbClr val="348E38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6" name="TextBox 75"/>
              <p:cNvSpPr txBox="1"/>
              <p:nvPr/>
            </p:nvSpPr>
            <p:spPr>
              <a:xfrm>
                <a:off x="650061" y="2492432"/>
                <a:ext cx="1803650" cy="256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200" spc="-6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고추 </a:t>
                </a:r>
                <a:r>
                  <a:rPr lang="ko-KR" altLang="en-US" sz="1200" spc="-6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담배나방</a:t>
                </a:r>
                <a:r>
                  <a:rPr lang="ko-KR" altLang="en-US" sz="1200" spc="-6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피해</a:t>
                </a:r>
              </a:p>
            </p:txBody>
          </p:sp>
        </p:grpSp>
      </p:grpSp>
      <p:sp>
        <p:nvSpPr>
          <p:cNvPr id="16" name="십자형 15"/>
          <p:cNvSpPr/>
          <p:nvPr/>
        </p:nvSpPr>
        <p:spPr>
          <a:xfrm>
            <a:off x="6174150" y="2646671"/>
            <a:ext cx="247283" cy="247283"/>
          </a:xfrm>
          <a:prstGeom prst="plus">
            <a:avLst>
              <a:gd name="adj" fmla="val 39751"/>
            </a:avLst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373141" y="4433324"/>
            <a:ext cx="1643377" cy="1604973"/>
            <a:chOff x="7373141" y="4505162"/>
            <a:chExt cx="1643377" cy="1604973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3"/>
            <a:srcRect l="60172" t="5330" r="21892" b="18129"/>
            <a:stretch/>
          </p:blipFill>
          <p:spPr>
            <a:xfrm>
              <a:off x="7430294" y="4561751"/>
              <a:ext cx="1586224" cy="1548384"/>
            </a:xfrm>
            <a:prstGeom prst="rect">
              <a:avLst/>
            </a:prstGeom>
          </p:spPr>
        </p:pic>
        <p:grpSp>
          <p:nvGrpSpPr>
            <p:cNvPr id="103" name="그룹 102"/>
            <p:cNvGrpSpPr/>
            <p:nvPr/>
          </p:nvGrpSpPr>
          <p:grpSpPr>
            <a:xfrm>
              <a:off x="7373141" y="4505162"/>
              <a:ext cx="1580490" cy="269323"/>
              <a:chOff x="568690" y="2457865"/>
              <a:chExt cx="1978749" cy="373565"/>
            </a:xfrm>
          </p:grpSpPr>
          <p:grpSp>
            <p:nvGrpSpPr>
              <p:cNvPr id="104" name="그룹 103"/>
              <p:cNvGrpSpPr/>
              <p:nvPr/>
            </p:nvGrpSpPr>
            <p:grpSpPr>
              <a:xfrm>
                <a:off x="568690" y="2457865"/>
                <a:ext cx="1978749" cy="373565"/>
                <a:chOff x="4055932" y="2066665"/>
                <a:chExt cx="1978749" cy="373565"/>
              </a:xfrm>
            </p:grpSpPr>
            <p:sp>
              <p:nvSpPr>
                <p:cNvPr id="106" name="자유형 105">
                  <a:extLst>
                    <a:ext uri="{FF2B5EF4-FFF2-40B4-BE49-F238E27FC236}">
                      <a16:creationId xmlns:a16="http://schemas.microsoft.com/office/drawing/2014/main" id="{152EAFD5-A8D3-48C1-BA78-542A164BAB29}"/>
                    </a:ext>
                  </a:extLst>
                </p:cNvPr>
                <p:cNvSpPr/>
                <p:nvPr/>
              </p:nvSpPr>
              <p:spPr bwMode="gray">
                <a:xfrm flipH="1" flipV="1">
                  <a:off x="4055935" y="2378424"/>
                  <a:ext cx="84521" cy="61806"/>
                </a:xfrm>
                <a:custGeom>
                  <a:avLst/>
                  <a:gdLst>
                    <a:gd name="connsiteX0" fmla="*/ 84521 w 84521"/>
                    <a:gd name="connsiteY0" fmla="*/ 61806 h 61806"/>
                    <a:gd name="connsiteX1" fmla="*/ 0 w 84521"/>
                    <a:gd name="connsiteY1" fmla="*/ 61806 h 61806"/>
                    <a:gd name="connsiteX2" fmla="*/ 0 w 84521"/>
                    <a:gd name="connsiteY2" fmla="*/ 0 h 6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521" h="61806">
                      <a:moveTo>
                        <a:pt x="84521" y="61806"/>
                      </a:moveTo>
                      <a:lnTo>
                        <a:pt x="0" y="618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07" name="양쪽 모서리가 둥근 사각형 106"/>
                <p:cNvSpPr/>
                <p:nvPr/>
              </p:nvSpPr>
              <p:spPr>
                <a:xfrm rot="5400000">
                  <a:off x="4883245" y="1239352"/>
                  <a:ext cx="324124" cy="197874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 flip="none" rotWithShape="1">
                  <a:gsLst>
                    <a:gs pos="71000">
                      <a:schemeClr val="accent1">
                        <a:lumMod val="75000"/>
                      </a:schemeClr>
                    </a:gs>
                    <a:gs pos="0">
                      <a:srgbClr val="348E38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5" name="TextBox 104"/>
              <p:cNvSpPr txBox="1"/>
              <p:nvPr/>
            </p:nvSpPr>
            <p:spPr>
              <a:xfrm>
                <a:off x="650061" y="2492432"/>
                <a:ext cx="1803650" cy="256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200" spc="-6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고추 </a:t>
                </a:r>
                <a:r>
                  <a:rPr lang="ko-KR" altLang="en-US" sz="1200" spc="-6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담배나방</a:t>
                </a:r>
                <a:r>
                  <a:rPr lang="ko-KR" altLang="en-US" sz="1200" spc="-6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피해</a:t>
                </a: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5482615" y="4433324"/>
            <a:ext cx="1643376" cy="1604973"/>
            <a:chOff x="5482615" y="4505162"/>
            <a:chExt cx="1643376" cy="1604973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/>
            <a:srcRect l="40458" t="5330" r="41606" b="18129"/>
            <a:stretch/>
          </p:blipFill>
          <p:spPr>
            <a:xfrm>
              <a:off x="5539767" y="4561751"/>
              <a:ext cx="1586224" cy="1548384"/>
            </a:xfrm>
            <a:prstGeom prst="rect">
              <a:avLst/>
            </a:prstGeom>
          </p:spPr>
        </p:pic>
        <p:grpSp>
          <p:nvGrpSpPr>
            <p:cNvPr id="108" name="그룹 107"/>
            <p:cNvGrpSpPr/>
            <p:nvPr/>
          </p:nvGrpSpPr>
          <p:grpSpPr>
            <a:xfrm>
              <a:off x="5482615" y="4505162"/>
              <a:ext cx="1580490" cy="269323"/>
              <a:chOff x="568690" y="2457865"/>
              <a:chExt cx="1978749" cy="373565"/>
            </a:xfrm>
          </p:grpSpPr>
          <p:grpSp>
            <p:nvGrpSpPr>
              <p:cNvPr id="109" name="그룹 108"/>
              <p:cNvGrpSpPr/>
              <p:nvPr/>
            </p:nvGrpSpPr>
            <p:grpSpPr>
              <a:xfrm>
                <a:off x="568690" y="2457865"/>
                <a:ext cx="1978749" cy="373565"/>
                <a:chOff x="4055932" y="2066665"/>
                <a:chExt cx="1978749" cy="373565"/>
              </a:xfrm>
            </p:grpSpPr>
            <p:sp>
              <p:nvSpPr>
                <p:cNvPr id="111" name="자유형 110">
                  <a:extLst>
                    <a:ext uri="{FF2B5EF4-FFF2-40B4-BE49-F238E27FC236}">
                      <a16:creationId xmlns:a16="http://schemas.microsoft.com/office/drawing/2014/main" id="{152EAFD5-A8D3-48C1-BA78-542A164BAB29}"/>
                    </a:ext>
                  </a:extLst>
                </p:cNvPr>
                <p:cNvSpPr/>
                <p:nvPr/>
              </p:nvSpPr>
              <p:spPr bwMode="gray">
                <a:xfrm flipH="1" flipV="1">
                  <a:off x="4055935" y="2378424"/>
                  <a:ext cx="84521" cy="61806"/>
                </a:xfrm>
                <a:custGeom>
                  <a:avLst/>
                  <a:gdLst>
                    <a:gd name="connsiteX0" fmla="*/ 84521 w 84521"/>
                    <a:gd name="connsiteY0" fmla="*/ 61806 h 61806"/>
                    <a:gd name="connsiteX1" fmla="*/ 0 w 84521"/>
                    <a:gd name="connsiteY1" fmla="*/ 61806 h 61806"/>
                    <a:gd name="connsiteX2" fmla="*/ 0 w 84521"/>
                    <a:gd name="connsiteY2" fmla="*/ 0 h 6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521" h="61806">
                      <a:moveTo>
                        <a:pt x="84521" y="61806"/>
                      </a:moveTo>
                      <a:lnTo>
                        <a:pt x="0" y="618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12" name="양쪽 모서리가 둥근 사각형 111"/>
                <p:cNvSpPr/>
                <p:nvPr/>
              </p:nvSpPr>
              <p:spPr>
                <a:xfrm rot="5400000">
                  <a:off x="4883245" y="1239352"/>
                  <a:ext cx="324124" cy="197874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 flip="none" rotWithShape="1">
                  <a:gsLst>
                    <a:gs pos="71000">
                      <a:schemeClr val="accent1">
                        <a:lumMod val="75000"/>
                      </a:schemeClr>
                    </a:gs>
                    <a:gs pos="0">
                      <a:srgbClr val="348E38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0" name="TextBox 109"/>
              <p:cNvSpPr txBox="1"/>
              <p:nvPr/>
            </p:nvSpPr>
            <p:spPr>
              <a:xfrm>
                <a:off x="650061" y="2492432"/>
                <a:ext cx="1803650" cy="256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200" spc="-6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파밤나방</a:t>
                </a:r>
                <a:r>
                  <a:rPr lang="ko-KR" altLang="en-US" sz="1200" spc="-6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피해</a:t>
                </a: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3592089" y="4433324"/>
            <a:ext cx="1643375" cy="1604973"/>
            <a:chOff x="3592089" y="4505162"/>
            <a:chExt cx="1643375" cy="1604973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3"/>
            <a:srcRect l="20606" t="5330" r="61458" b="18129"/>
            <a:stretch/>
          </p:blipFill>
          <p:spPr>
            <a:xfrm>
              <a:off x="3649240" y="4561751"/>
              <a:ext cx="1586224" cy="1548384"/>
            </a:xfrm>
            <a:prstGeom prst="rect">
              <a:avLst/>
            </a:prstGeom>
          </p:spPr>
        </p:pic>
        <p:grpSp>
          <p:nvGrpSpPr>
            <p:cNvPr id="113" name="그룹 112"/>
            <p:cNvGrpSpPr/>
            <p:nvPr/>
          </p:nvGrpSpPr>
          <p:grpSpPr>
            <a:xfrm>
              <a:off x="3592089" y="4505162"/>
              <a:ext cx="1580490" cy="269323"/>
              <a:chOff x="568690" y="2457865"/>
              <a:chExt cx="1978749" cy="373565"/>
            </a:xfrm>
          </p:grpSpPr>
          <p:grpSp>
            <p:nvGrpSpPr>
              <p:cNvPr id="114" name="그룹 113"/>
              <p:cNvGrpSpPr/>
              <p:nvPr/>
            </p:nvGrpSpPr>
            <p:grpSpPr>
              <a:xfrm>
                <a:off x="568690" y="2457865"/>
                <a:ext cx="1978749" cy="373565"/>
                <a:chOff x="4055932" y="2066665"/>
                <a:chExt cx="1978749" cy="373565"/>
              </a:xfrm>
            </p:grpSpPr>
            <p:sp>
              <p:nvSpPr>
                <p:cNvPr id="116" name="자유형 115">
                  <a:extLst>
                    <a:ext uri="{FF2B5EF4-FFF2-40B4-BE49-F238E27FC236}">
                      <a16:creationId xmlns:a16="http://schemas.microsoft.com/office/drawing/2014/main" id="{152EAFD5-A8D3-48C1-BA78-542A164BAB29}"/>
                    </a:ext>
                  </a:extLst>
                </p:cNvPr>
                <p:cNvSpPr/>
                <p:nvPr/>
              </p:nvSpPr>
              <p:spPr bwMode="gray">
                <a:xfrm flipH="1" flipV="1">
                  <a:off x="4055935" y="2378424"/>
                  <a:ext cx="84521" cy="61806"/>
                </a:xfrm>
                <a:custGeom>
                  <a:avLst/>
                  <a:gdLst>
                    <a:gd name="connsiteX0" fmla="*/ 84521 w 84521"/>
                    <a:gd name="connsiteY0" fmla="*/ 61806 h 61806"/>
                    <a:gd name="connsiteX1" fmla="*/ 0 w 84521"/>
                    <a:gd name="connsiteY1" fmla="*/ 61806 h 61806"/>
                    <a:gd name="connsiteX2" fmla="*/ 0 w 84521"/>
                    <a:gd name="connsiteY2" fmla="*/ 0 h 6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521" h="61806">
                      <a:moveTo>
                        <a:pt x="84521" y="61806"/>
                      </a:moveTo>
                      <a:lnTo>
                        <a:pt x="0" y="618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17" name="양쪽 모서리가 둥근 사각형 116"/>
                <p:cNvSpPr/>
                <p:nvPr/>
              </p:nvSpPr>
              <p:spPr>
                <a:xfrm rot="5400000">
                  <a:off x="4883245" y="1239352"/>
                  <a:ext cx="324124" cy="197874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 flip="none" rotWithShape="1">
                  <a:gsLst>
                    <a:gs pos="71000">
                      <a:schemeClr val="accent1">
                        <a:lumMod val="75000"/>
                      </a:schemeClr>
                    </a:gs>
                    <a:gs pos="0">
                      <a:srgbClr val="348E38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5" name="TextBox 114"/>
              <p:cNvSpPr txBox="1"/>
              <p:nvPr/>
            </p:nvSpPr>
            <p:spPr>
              <a:xfrm>
                <a:off x="650061" y="2492432"/>
                <a:ext cx="1803650" cy="256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200" spc="-6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파밤나방</a:t>
                </a:r>
                <a:r>
                  <a:rPr lang="ko-KR" altLang="en-US" sz="1200" spc="-6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피해</a:t>
                </a:r>
              </a:p>
            </p:txBody>
          </p:sp>
        </p:grpSp>
      </p:grpSp>
      <p:grpSp>
        <p:nvGrpSpPr>
          <p:cNvPr id="21" name="그룹 20"/>
          <p:cNvGrpSpPr/>
          <p:nvPr/>
        </p:nvGrpSpPr>
        <p:grpSpPr>
          <a:xfrm>
            <a:off x="1701563" y="4433324"/>
            <a:ext cx="1643374" cy="1604973"/>
            <a:chOff x="1701563" y="4505162"/>
            <a:chExt cx="1643374" cy="1604973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/>
            <a:srcRect l="892" t="5330" r="81172" b="18129"/>
            <a:stretch/>
          </p:blipFill>
          <p:spPr>
            <a:xfrm>
              <a:off x="1758713" y="4561751"/>
              <a:ext cx="1586224" cy="1548384"/>
            </a:xfrm>
            <a:prstGeom prst="rect">
              <a:avLst/>
            </a:prstGeom>
          </p:spPr>
        </p:pic>
        <p:grpSp>
          <p:nvGrpSpPr>
            <p:cNvPr id="118" name="그룹 117"/>
            <p:cNvGrpSpPr/>
            <p:nvPr/>
          </p:nvGrpSpPr>
          <p:grpSpPr>
            <a:xfrm>
              <a:off x="1701563" y="4505162"/>
              <a:ext cx="1580490" cy="269323"/>
              <a:chOff x="568690" y="2457865"/>
              <a:chExt cx="1978749" cy="373565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568690" y="2457865"/>
                <a:ext cx="1978749" cy="373565"/>
                <a:chOff x="4055932" y="2066665"/>
                <a:chExt cx="1978749" cy="373565"/>
              </a:xfrm>
            </p:grpSpPr>
            <p:sp>
              <p:nvSpPr>
                <p:cNvPr id="121" name="자유형 120">
                  <a:extLst>
                    <a:ext uri="{FF2B5EF4-FFF2-40B4-BE49-F238E27FC236}">
                      <a16:creationId xmlns:a16="http://schemas.microsoft.com/office/drawing/2014/main" id="{152EAFD5-A8D3-48C1-BA78-542A164BAB29}"/>
                    </a:ext>
                  </a:extLst>
                </p:cNvPr>
                <p:cNvSpPr/>
                <p:nvPr/>
              </p:nvSpPr>
              <p:spPr bwMode="gray">
                <a:xfrm flipH="1" flipV="1">
                  <a:off x="4055935" y="2378424"/>
                  <a:ext cx="84521" cy="61806"/>
                </a:xfrm>
                <a:custGeom>
                  <a:avLst/>
                  <a:gdLst>
                    <a:gd name="connsiteX0" fmla="*/ 84521 w 84521"/>
                    <a:gd name="connsiteY0" fmla="*/ 61806 h 61806"/>
                    <a:gd name="connsiteX1" fmla="*/ 0 w 84521"/>
                    <a:gd name="connsiteY1" fmla="*/ 61806 h 61806"/>
                    <a:gd name="connsiteX2" fmla="*/ 0 w 84521"/>
                    <a:gd name="connsiteY2" fmla="*/ 0 h 6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521" h="61806">
                      <a:moveTo>
                        <a:pt x="84521" y="61806"/>
                      </a:moveTo>
                      <a:lnTo>
                        <a:pt x="0" y="618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22" name="양쪽 모서리가 둥근 사각형 121"/>
                <p:cNvSpPr/>
                <p:nvPr/>
              </p:nvSpPr>
              <p:spPr>
                <a:xfrm rot="5400000">
                  <a:off x="4883245" y="1239352"/>
                  <a:ext cx="324124" cy="197874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 flip="none" rotWithShape="1">
                  <a:gsLst>
                    <a:gs pos="71000">
                      <a:schemeClr val="accent1">
                        <a:lumMod val="75000"/>
                      </a:schemeClr>
                    </a:gs>
                    <a:gs pos="0">
                      <a:srgbClr val="348E38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>
                <a:off x="650061" y="2492432"/>
                <a:ext cx="1803650" cy="256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ko-KR" altLang="en-US" sz="1200" spc="-6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배추좀나방</a:t>
                </a:r>
                <a:r>
                  <a:rPr lang="ko-KR" altLang="en-US" sz="1200" spc="-6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피해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92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2192000" cy="153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1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044166" y="2335081"/>
            <a:ext cx="4110741" cy="1417965"/>
            <a:chOff x="4044166" y="2335081"/>
            <a:chExt cx="4110741" cy="1417965"/>
          </a:xfrm>
        </p:grpSpPr>
        <p:sp>
          <p:nvSpPr>
            <p:cNvPr id="3" name="TextBox 2"/>
            <p:cNvSpPr txBox="1"/>
            <p:nvPr/>
          </p:nvSpPr>
          <p:spPr>
            <a:xfrm>
              <a:off x="4044166" y="3106715"/>
              <a:ext cx="4110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60" dirty="0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</a:t>
              </a:r>
              <a:r>
                <a:rPr lang="ko-KR" altLang="en-US" sz="3600" spc="-60" dirty="0" err="1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발생사례</a:t>
              </a:r>
              <a:endParaRPr lang="ko-KR" altLang="en-US" sz="3600" spc="-60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789302" y="2335081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>
                      <a:lumMod val="6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03</a:t>
              </a:r>
              <a:endParaRPr lang="id-ID" sz="2800" dirty="0">
                <a:solidFill>
                  <a:schemeClr val="bg1">
                    <a:lumMod val="6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5789302" y="2911641"/>
              <a:ext cx="6204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435479" y="433862"/>
            <a:ext cx="4310785" cy="401581"/>
            <a:chOff x="435479" y="433862"/>
            <a:chExt cx="4310785" cy="401581"/>
          </a:xfrm>
        </p:grpSpPr>
        <p:sp>
          <p:nvSpPr>
            <p:cNvPr id="25" name="TextBox 24"/>
            <p:cNvSpPr txBox="1"/>
            <p:nvPr/>
          </p:nvSpPr>
          <p:spPr>
            <a:xfrm>
              <a:off x="435479" y="433862"/>
              <a:ext cx="1970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80" dirty="0">
                  <a:solidFill>
                    <a:schemeClr val="accent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농약 저항성 관리 교육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331" y="435333"/>
              <a:ext cx="2141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한국작물보호협회</a:t>
              </a:r>
              <a:endParaRPr lang="en-US" altLang="ko-KR" sz="1000" dirty="0">
                <a:solidFill>
                  <a:schemeClr val="accent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Korea Crop Protection Association</a:t>
              </a:r>
              <a:endParaRPr lang="ko-KR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2611485" y="479582"/>
              <a:ext cx="0" cy="29003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372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095981" y="5826088"/>
            <a:ext cx="878766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ko-KR" altLang="en-US" sz="1200" spc="-6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발생 건수</a:t>
            </a:r>
            <a:r>
              <a:rPr lang="en-US" altLang="ko-KR" sz="1200" spc="-6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spc="-6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  <a:r>
              <a:rPr lang="en-US" altLang="ko-KR" sz="1200" spc="-6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200" spc="-6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03841" y="6146032"/>
            <a:ext cx="1995738" cy="26161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indent="216000" algn="r"/>
            <a:r>
              <a:rPr lang="ko-KR" altLang="en-US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자료제공 </a:t>
            </a:r>
            <a:r>
              <a:rPr lang="en-US" altLang="ko-KR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spc="-6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바이엘크롭사이언스</a:t>
            </a:r>
            <a:r>
              <a:rPr lang="ko-KR" altLang="en-US" sz="1100" spc="-6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202355" y="1219200"/>
            <a:ext cx="0" cy="4649777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67">
            <a:extLst>
              <a:ext uri="{FF2B5EF4-FFF2-40B4-BE49-F238E27FC236}">
                <a16:creationId xmlns:a16="http://schemas.microsoft.com/office/drawing/2014/main" id="{857E7E60-7495-41AA-9696-8E9578816E88}"/>
              </a:ext>
            </a:extLst>
          </p:cNvPr>
          <p:cNvGrpSpPr/>
          <p:nvPr/>
        </p:nvGrpSpPr>
        <p:grpSpPr>
          <a:xfrm>
            <a:off x="206711" y="5477671"/>
            <a:ext cx="1373018" cy="1380329"/>
            <a:chOff x="10382802" y="5042616"/>
            <a:chExt cx="1805769" cy="1815384"/>
          </a:xfrm>
        </p:grpSpPr>
        <p:sp>
          <p:nvSpPr>
            <p:cNvPr id="25" name="Freeform: Shape 68">
              <a:extLst>
                <a:ext uri="{FF2B5EF4-FFF2-40B4-BE49-F238E27FC236}">
                  <a16:creationId xmlns:a16="http://schemas.microsoft.com/office/drawing/2014/main" id="{B8CF35D2-2B31-4D42-A639-6F4A713FE05F}"/>
                </a:ext>
              </a:extLst>
            </p:cNvPr>
            <p:cNvSpPr/>
            <p:nvPr/>
          </p:nvSpPr>
          <p:spPr>
            <a:xfrm>
              <a:off x="10382802" y="5905566"/>
              <a:ext cx="1650639" cy="952434"/>
            </a:xfrm>
            <a:custGeom>
              <a:avLst/>
              <a:gdLst>
                <a:gd name="connsiteX0" fmla="*/ 1650639 w 1650639"/>
                <a:gd name="connsiteY0" fmla="*/ 952434 h 952434"/>
                <a:gd name="connsiteX1" fmla="*/ 18594 w 1650639"/>
                <a:gd name="connsiteY1" fmla="*/ 952434 h 952434"/>
                <a:gd name="connsiteX2" fmla="*/ 155038 w 1650639"/>
                <a:gd name="connsiteY2" fmla="*/ 328499 h 952434"/>
                <a:gd name="connsiteX3" fmla="*/ 699473 w 1650639"/>
                <a:gd name="connsiteY3" fmla="*/ 4790 h 952434"/>
                <a:gd name="connsiteX4" fmla="*/ 1105283 w 1650639"/>
                <a:gd name="connsiteY4" fmla="*/ 45631 h 952434"/>
                <a:gd name="connsiteX5" fmla="*/ 1384544 w 1650639"/>
                <a:gd name="connsiteY5" fmla="*/ 178301 h 952434"/>
                <a:gd name="connsiteX6" fmla="*/ 1527110 w 1650639"/>
                <a:gd name="connsiteY6" fmla="*/ 414374 h 952434"/>
                <a:gd name="connsiteX7" fmla="*/ 1650639 w 1650639"/>
                <a:gd name="connsiteY7" fmla="*/ 952434 h 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639" h="952434">
                  <a:moveTo>
                    <a:pt x="1650639" y="952434"/>
                  </a:moveTo>
                  <a:lnTo>
                    <a:pt x="18594" y="952434"/>
                  </a:lnTo>
                  <a:cubicBezTo>
                    <a:pt x="-34491" y="741353"/>
                    <a:pt x="30754" y="507209"/>
                    <a:pt x="155038" y="328499"/>
                  </a:cubicBezTo>
                  <a:cubicBezTo>
                    <a:pt x="282175" y="148027"/>
                    <a:pt x="480195" y="30292"/>
                    <a:pt x="699473" y="4790"/>
                  </a:cubicBezTo>
                  <a:cubicBezTo>
                    <a:pt x="835330" y="-10138"/>
                    <a:pt x="972864" y="11583"/>
                    <a:pt x="1105283" y="45631"/>
                  </a:cubicBezTo>
                  <a:cubicBezTo>
                    <a:pt x="1205917" y="71628"/>
                    <a:pt x="1308733" y="106766"/>
                    <a:pt x="1384544" y="178301"/>
                  </a:cubicBezTo>
                  <a:cubicBezTo>
                    <a:pt x="1451634" y="241869"/>
                    <a:pt x="1491972" y="328499"/>
                    <a:pt x="1527110" y="414374"/>
                  </a:cubicBezTo>
                  <a:cubicBezTo>
                    <a:pt x="1597219" y="588472"/>
                    <a:pt x="1612566" y="767937"/>
                    <a:pt x="1650639" y="952434"/>
                  </a:cubicBezTo>
                  <a:close/>
                </a:path>
              </a:pathLst>
            </a:custGeom>
            <a:solidFill>
              <a:schemeClr val="accent1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69">
              <a:extLst>
                <a:ext uri="{FF2B5EF4-FFF2-40B4-BE49-F238E27FC236}">
                  <a16:creationId xmlns:a16="http://schemas.microsoft.com/office/drawing/2014/main" id="{F81A1406-32D7-4BEF-A517-7906D82524B5}"/>
                </a:ext>
              </a:extLst>
            </p:cNvPr>
            <p:cNvSpPr/>
            <p:nvPr/>
          </p:nvSpPr>
          <p:spPr>
            <a:xfrm>
              <a:off x="10715422" y="6059432"/>
              <a:ext cx="976833" cy="715241"/>
            </a:xfrm>
            <a:custGeom>
              <a:avLst/>
              <a:gdLst>
                <a:gd name="connsiteX0" fmla="*/ 964624 w 976833"/>
                <a:gd name="connsiteY0" fmla="*/ 498090 h 715241"/>
                <a:gd name="connsiteX1" fmla="*/ 600912 w 976833"/>
                <a:gd name="connsiteY1" fmla="*/ 656506 h 715241"/>
                <a:gd name="connsiteX2" fmla="*/ 496001 w 976833"/>
                <a:gd name="connsiteY2" fmla="*/ 672775 h 715241"/>
                <a:gd name="connsiteX3" fmla="*/ 483505 w 976833"/>
                <a:gd name="connsiteY3" fmla="*/ 497335 h 715241"/>
                <a:gd name="connsiteX4" fmla="*/ 484176 w 976833"/>
                <a:gd name="connsiteY4" fmla="*/ 497335 h 715241"/>
                <a:gd name="connsiteX5" fmla="*/ 802853 w 976833"/>
                <a:gd name="connsiteY5" fmla="*/ 294891 h 715241"/>
                <a:gd name="connsiteX6" fmla="*/ 791028 w 976833"/>
                <a:gd name="connsiteY6" fmla="*/ 282983 h 715241"/>
                <a:gd name="connsiteX7" fmla="*/ 482079 w 976833"/>
                <a:gd name="connsiteY7" fmla="*/ 479808 h 715241"/>
                <a:gd name="connsiteX8" fmla="*/ 460191 w 976833"/>
                <a:gd name="connsiteY8" fmla="*/ 173543 h 715241"/>
                <a:gd name="connsiteX9" fmla="*/ 599906 w 976833"/>
                <a:gd name="connsiteY9" fmla="*/ 71314 h 715241"/>
                <a:gd name="connsiteX10" fmla="*/ 588082 w 976833"/>
                <a:gd name="connsiteY10" fmla="*/ 59490 h 715241"/>
                <a:gd name="connsiteX11" fmla="*/ 458933 w 976833"/>
                <a:gd name="connsiteY11" fmla="*/ 155512 h 715241"/>
                <a:gd name="connsiteX12" fmla="*/ 448451 w 976833"/>
                <a:gd name="connsiteY12" fmla="*/ 8082 h 715241"/>
                <a:gd name="connsiteX13" fmla="*/ 431678 w 976833"/>
                <a:gd name="connsiteY13" fmla="*/ 8082 h 715241"/>
                <a:gd name="connsiteX14" fmla="*/ 442329 w 976833"/>
                <a:gd name="connsiteY14" fmla="*/ 157693 h 715241"/>
                <a:gd name="connsiteX15" fmla="*/ 358466 w 976833"/>
                <a:gd name="connsiteY15" fmla="*/ 57645 h 715241"/>
                <a:gd name="connsiteX16" fmla="*/ 344042 w 976833"/>
                <a:gd name="connsiteY16" fmla="*/ 66031 h 715241"/>
                <a:gd name="connsiteX17" fmla="*/ 442245 w 976833"/>
                <a:gd name="connsiteY17" fmla="*/ 177987 h 715241"/>
                <a:gd name="connsiteX18" fmla="*/ 444006 w 976833"/>
                <a:gd name="connsiteY18" fmla="*/ 178742 h 715241"/>
                <a:gd name="connsiteX19" fmla="*/ 465642 w 976833"/>
                <a:gd name="connsiteY19" fmla="*/ 481569 h 715241"/>
                <a:gd name="connsiteX20" fmla="*/ 184871 w 976833"/>
                <a:gd name="connsiteY20" fmla="*/ 286170 h 715241"/>
                <a:gd name="connsiteX21" fmla="*/ 173047 w 976833"/>
                <a:gd name="connsiteY21" fmla="*/ 297994 h 715241"/>
                <a:gd name="connsiteX22" fmla="*/ 465307 w 976833"/>
                <a:gd name="connsiteY22" fmla="*/ 500438 h 715241"/>
                <a:gd name="connsiteX23" fmla="*/ 466984 w 976833"/>
                <a:gd name="connsiteY23" fmla="*/ 500941 h 715241"/>
                <a:gd name="connsiteX24" fmla="*/ 470758 w 976833"/>
                <a:gd name="connsiteY24" fmla="*/ 553104 h 715241"/>
                <a:gd name="connsiteX25" fmla="*/ 479983 w 976833"/>
                <a:gd name="connsiteY25" fmla="*/ 682503 h 715241"/>
                <a:gd name="connsiteX26" fmla="*/ 12786 w 976833"/>
                <a:gd name="connsiteY26" fmla="*/ 533061 h 715241"/>
                <a:gd name="connsiteX27" fmla="*/ 4399 w 976833"/>
                <a:gd name="connsiteY27" fmla="*/ 547485 h 715241"/>
                <a:gd name="connsiteX28" fmla="*/ 372555 w 976833"/>
                <a:gd name="connsiteY28" fmla="*/ 676214 h 715241"/>
                <a:gd name="connsiteX29" fmla="*/ 481576 w 976833"/>
                <a:gd name="connsiteY29" fmla="*/ 699863 h 715241"/>
                <a:gd name="connsiteX30" fmla="*/ 481576 w 976833"/>
                <a:gd name="connsiteY30" fmla="*/ 699863 h 715241"/>
                <a:gd name="connsiteX31" fmla="*/ 482163 w 976833"/>
                <a:gd name="connsiteY31" fmla="*/ 707159 h 715241"/>
                <a:gd name="connsiteX32" fmla="*/ 498936 w 976833"/>
                <a:gd name="connsiteY32" fmla="*/ 707159 h 715241"/>
                <a:gd name="connsiteX33" fmla="*/ 497594 w 976833"/>
                <a:gd name="connsiteY33" fmla="*/ 689045 h 715241"/>
                <a:gd name="connsiteX34" fmla="*/ 874975 w 976833"/>
                <a:gd name="connsiteY34" fmla="*/ 573650 h 715241"/>
                <a:gd name="connsiteX35" fmla="*/ 973261 w 976833"/>
                <a:gd name="connsiteY35" fmla="*/ 512598 h 715241"/>
                <a:gd name="connsiteX36" fmla="*/ 964624 w 976833"/>
                <a:gd name="connsiteY36" fmla="*/ 498090 h 71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6833" h="715241">
                  <a:moveTo>
                    <a:pt x="964624" y="498090"/>
                  </a:moveTo>
                  <a:cubicBezTo>
                    <a:pt x="855435" y="575109"/>
                    <a:pt x="731671" y="629016"/>
                    <a:pt x="600912" y="656506"/>
                  </a:cubicBezTo>
                  <a:cubicBezTo>
                    <a:pt x="566269" y="663852"/>
                    <a:pt x="531248" y="669287"/>
                    <a:pt x="496001" y="672775"/>
                  </a:cubicBezTo>
                  <a:cubicBezTo>
                    <a:pt x="491807" y="614239"/>
                    <a:pt x="487642" y="555762"/>
                    <a:pt x="483505" y="497335"/>
                  </a:cubicBezTo>
                  <a:lnTo>
                    <a:pt x="484176" y="497335"/>
                  </a:lnTo>
                  <a:cubicBezTo>
                    <a:pt x="599655" y="445651"/>
                    <a:pt x="706998" y="377462"/>
                    <a:pt x="802853" y="294891"/>
                  </a:cubicBezTo>
                  <a:cubicBezTo>
                    <a:pt x="811239" y="287763"/>
                    <a:pt x="799163" y="276022"/>
                    <a:pt x="791028" y="282983"/>
                  </a:cubicBezTo>
                  <a:cubicBezTo>
                    <a:pt x="697924" y="362937"/>
                    <a:pt x="593893" y="429214"/>
                    <a:pt x="482079" y="479808"/>
                  </a:cubicBezTo>
                  <a:lnTo>
                    <a:pt x="460191" y="173543"/>
                  </a:lnTo>
                  <a:cubicBezTo>
                    <a:pt x="512278" y="147730"/>
                    <a:pt x="559543" y="113153"/>
                    <a:pt x="599906" y="71314"/>
                  </a:cubicBezTo>
                  <a:cubicBezTo>
                    <a:pt x="607370" y="63599"/>
                    <a:pt x="595545" y="51691"/>
                    <a:pt x="588082" y="59490"/>
                  </a:cubicBezTo>
                  <a:cubicBezTo>
                    <a:pt x="550587" y="98360"/>
                    <a:pt x="506953" y="130798"/>
                    <a:pt x="458933" y="155512"/>
                  </a:cubicBezTo>
                  <a:cubicBezTo>
                    <a:pt x="455411" y="106369"/>
                    <a:pt x="451917" y="57226"/>
                    <a:pt x="448451" y="8082"/>
                  </a:cubicBezTo>
                  <a:cubicBezTo>
                    <a:pt x="447612" y="-2652"/>
                    <a:pt x="430840" y="-2736"/>
                    <a:pt x="431678" y="8082"/>
                  </a:cubicBezTo>
                  <a:cubicBezTo>
                    <a:pt x="435200" y="57896"/>
                    <a:pt x="438750" y="107769"/>
                    <a:pt x="442329" y="157693"/>
                  </a:cubicBezTo>
                  <a:cubicBezTo>
                    <a:pt x="407258" y="131016"/>
                    <a:pt x="378603" y="96834"/>
                    <a:pt x="358466" y="57645"/>
                  </a:cubicBezTo>
                  <a:cubicBezTo>
                    <a:pt x="353602" y="48085"/>
                    <a:pt x="339094" y="56555"/>
                    <a:pt x="344042" y="66031"/>
                  </a:cubicBezTo>
                  <a:cubicBezTo>
                    <a:pt x="367275" y="110721"/>
                    <a:pt x="400966" y="149130"/>
                    <a:pt x="442245" y="177987"/>
                  </a:cubicBezTo>
                  <a:lnTo>
                    <a:pt x="444006" y="178742"/>
                  </a:lnTo>
                  <a:lnTo>
                    <a:pt x="465642" y="481569"/>
                  </a:lnTo>
                  <a:cubicBezTo>
                    <a:pt x="364512" y="427998"/>
                    <a:pt x="270236" y="362392"/>
                    <a:pt x="184871" y="286170"/>
                  </a:cubicBezTo>
                  <a:cubicBezTo>
                    <a:pt x="176485" y="278958"/>
                    <a:pt x="164996" y="290782"/>
                    <a:pt x="173047" y="297994"/>
                  </a:cubicBezTo>
                  <a:cubicBezTo>
                    <a:pt x="261698" y="377328"/>
                    <a:pt x="359872" y="445332"/>
                    <a:pt x="465307" y="500438"/>
                  </a:cubicBezTo>
                  <a:lnTo>
                    <a:pt x="466984" y="500941"/>
                  </a:lnTo>
                  <a:lnTo>
                    <a:pt x="470758" y="553104"/>
                  </a:lnTo>
                  <a:cubicBezTo>
                    <a:pt x="473777" y="596209"/>
                    <a:pt x="476852" y="639339"/>
                    <a:pt x="479983" y="682503"/>
                  </a:cubicBezTo>
                  <a:cubicBezTo>
                    <a:pt x="318862" y="651449"/>
                    <a:pt x="162020" y="601274"/>
                    <a:pt x="12786" y="533061"/>
                  </a:cubicBezTo>
                  <a:cubicBezTo>
                    <a:pt x="3058" y="528616"/>
                    <a:pt x="-5496" y="543040"/>
                    <a:pt x="4399" y="547485"/>
                  </a:cubicBezTo>
                  <a:cubicBezTo>
                    <a:pt x="122816" y="601828"/>
                    <a:pt x="246077" y="644925"/>
                    <a:pt x="372555" y="676214"/>
                  </a:cubicBezTo>
                  <a:cubicBezTo>
                    <a:pt x="408532" y="685103"/>
                    <a:pt x="444761" y="692986"/>
                    <a:pt x="481576" y="699863"/>
                  </a:cubicBezTo>
                  <a:lnTo>
                    <a:pt x="481576" y="699863"/>
                  </a:lnTo>
                  <a:lnTo>
                    <a:pt x="482163" y="707159"/>
                  </a:lnTo>
                  <a:cubicBezTo>
                    <a:pt x="482918" y="717893"/>
                    <a:pt x="499691" y="717977"/>
                    <a:pt x="498936" y="707159"/>
                  </a:cubicBezTo>
                  <a:cubicBezTo>
                    <a:pt x="498936" y="701121"/>
                    <a:pt x="498013" y="695083"/>
                    <a:pt x="497594" y="689045"/>
                  </a:cubicBezTo>
                  <a:cubicBezTo>
                    <a:pt x="629828" y="676138"/>
                    <a:pt x="758138" y="636899"/>
                    <a:pt x="874975" y="573650"/>
                  </a:cubicBezTo>
                  <a:cubicBezTo>
                    <a:pt x="908914" y="555250"/>
                    <a:pt x="941729" y="534872"/>
                    <a:pt x="973261" y="512598"/>
                  </a:cubicBezTo>
                  <a:cubicBezTo>
                    <a:pt x="981815" y="506392"/>
                    <a:pt x="973429" y="491800"/>
                    <a:pt x="964624" y="498090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FD61A1EB-4AED-458E-8788-A933F261663E}"/>
                </a:ext>
              </a:extLst>
            </p:cNvPr>
            <p:cNvSpPr/>
            <p:nvPr/>
          </p:nvSpPr>
          <p:spPr>
            <a:xfrm>
              <a:off x="11061768" y="5042616"/>
              <a:ext cx="1126803" cy="1815384"/>
            </a:xfrm>
            <a:custGeom>
              <a:avLst/>
              <a:gdLst>
                <a:gd name="connsiteX0" fmla="*/ 382358 w 1126803"/>
                <a:gd name="connsiteY0" fmla="*/ 519 h 1815384"/>
                <a:gd name="connsiteX1" fmla="*/ 435459 w 1126803"/>
                <a:gd name="connsiteY1" fmla="*/ 2175 h 1815384"/>
                <a:gd name="connsiteX2" fmla="*/ 672202 w 1126803"/>
                <a:gd name="connsiteY2" fmla="*/ 137361 h 1815384"/>
                <a:gd name="connsiteX3" fmla="*/ 816026 w 1126803"/>
                <a:gd name="connsiteY3" fmla="*/ 374692 h 1815384"/>
                <a:gd name="connsiteX4" fmla="*/ 1116773 w 1126803"/>
                <a:gd name="connsiteY4" fmla="*/ 1497742 h 1815384"/>
                <a:gd name="connsiteX5" fmla="*/ 1126803 w 1126803"/>
                <a:gd name="connsiteY5" fmla="*/ 1815384 h 1815384"/>
                <a:gd name="connsiteX6" fmla="*/ 531066 w 1126803"/>
                <a:gd name="connsiteY6" fmla="*/ 1815384 h 1815384"/>
                <a:gd name="connsiteX7" fmla="*/ 383747 w 1126803"/>
                <a:gd name="connsiteY7" fmla="*/ 1593034 h 1815384"/>
                <a:gd name="connsiteX8" fmla="*/ 208863 w 1126803"/>
                <a:gd name="connsiteY8" fmla="*/ 1286024 h 1815384"/>
                <a:gd name="connsiteX9" fmla="*/ 2981 w 1126803"/>
                <a:gd name="connsiteY9" fmla="*/ 614622 h 1815384"/>
                <a:gd name="connsiteX10" fmla="*/ 80050 w 1126803"/>
                <a:gd name="connsiteY10" fmla="*/ 198581 h 1815384"/>
                <a:gd name="connsiteX11" fmla="*/ 382358 w 1126803"/>
                <a:gd name="connsiteY11" fmla="*/ 519 h 181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6803" h="1815384">
                  <a:moveTo>
                    <a:pt x="382358" y="519"/>
                  </a:moveTo>
                  <a:cubicBezTo>
                    <a:pt x="399947" y="-519"/>
                    <a:pt x="417691" y="-16"/>
                    <a:pt x="435459" y="2175"/>
                  </a:cubicBezTo>
                  <a:cubicBezTo>
                    <a:pt x="527707" y="13580"/>
                    <a:pt x="610396" y="68007"/>
                    <a:pt x="672202" y="137361"/>
                  </a:cubicBezTo>
                  <a:cubicBezTo>
                    <a:pt x="734009" y="206715"/>
                    <a:pt x="777030" y="290410"/>
                    <a:pt x="816026" y="374692"/>
                  </a:cubicBezTo>
                  <a:cubicBezTo>
                    <a:pt x="980658" y="729795"/>
                    <a:pt x="1082085" y="1109828"/>
                    <a:pt x="1116773" y="1497742"/>
                  </a:cubicBezTo>
                  <a:lnTo>
                    <a:pt x="1126803" y="1815384"/>
                  </a:lnTo>
                  <a:lnTo>
                    <a:pt x="531066" y="1815384"/>
                  </a:lnTo>
                  <a:lnTo>
                    <a:pt x="383747" y="1593034"/>
                  </a:lnTo>
                  <a:cubicBezTo>
                    <a:pt x="321679" y="1492913"/>
                    <a:pt x="262996" y="1390726"/>
                    <a:pt x="208863" y="1286024"/>
                  </a:cubicBezTo>
                  <a:cubicBezTo>
                    <a:pt x="100596" y="1076619"/>
                    <a:pt x="20172" y="849939"/>
                    <a:pt x="2981" y="614622"/>
                  </a:cubicBezTo>
                  <a:cubicBezTo>
                    <a:pt x="-7418" y="472056"/>
                    <a:pt x="7341" y="322026"/>
                    <a:pt x="80050" y="198581"/>
                  </a:cubicBezTo>
                  <a:cubicBezTo>
                    <a:pt x="143670" y="90566"/>
                    <a:pt x="259234" y="7785"/>
                    <a:pt x="382358" y="519"/>
                  </a:cubicBezTo>
                  <a:close/>
                </a:path>
              </a:pathLst>
            </a:custGeom>
            <a:solidFill>
              <a:schemeClr val="accent3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54A5C2E1-7572-41B0-8710-C4F29C82B526}"/>
                </a:ext>
              </a:extLst>
            </p:cNvPr>
            <p:cNvSpPr/>
            <p:nvPr/>
          </p:nvSpPr>
          <p:spPr>
            <a:xfrm>
              <a:off x="11396967" y="5333069"/>
              <a:ext cx="503613" cy="1494677"/>
            </a:xfrm>
            <a:custGeom>
              <a:avLst/>
              <a:gdLst>
                <a:gd name="connsiteX0" fmla="*/ 35675 w 503613"/>
                <a:gd name="connsiteY0" fmla="*/ 346 h 1494677"/>
                <a:gd name="connsiteX1" fmla="*/ 44994 w 503613"/>
                <a:gd name="connsiteY1" fmla="*/ 6080 h 1494677"/>
                <a:gd name="connsiteX2" fmla="*/ 107807 w 503613"/>
                <a:gd name="connsiteY2" fmla="*/ 339852 h 1494677"/>
                <a:gd name="connsiteX3" fmla="*/ 222699 w 503613"/>
                <a:gd name="connsiteY3" fmla="*/ 770737 h 1494677"/>
                <a:gd name="connsiteX4" fmla="*/ 291550 w 503613"/>
                <a:gd name="connsiteY4" fmla="*/ 646201 h 1494677"/>
                <a:gd name="connsiteX5" fmla="*/ 305974 w 503613"/>
                <a:gd name="connsiteY5" fmla="*/ 654587 h 1494677"/>
                <a:gd name="connsiteX6" fmla="*/ 229240 w 503613"/>
                <a:gd name="connsiteY6" fmla="*/ 791115 h 1494677"/>
                <a:gd name="connsiteX7" fmla="*/ 271926 w 503613"/>
                <a:gd name="connsiteY7" fmla="*/ 920515 h 1494677"/>
                <a:gd name="connsiteX8" fmla="*/ 502715 w 503613"/>
                <a:gd name="connsiteY8" fmla="*/ 1481973 h 1494677"/>
                <a:gd name="connsiteX9" fmla="*/ 488291 w 503613"/>
                <a:gd name="connsiteY9" fmla="*/ 1490276 h 1494677"/>
                <a:gd name="connsiteX10" fmla="*/ 351092 w 503613"/>
                <a:gd name="connsiteY10" fmla="*/ 1179314 h 1494677"/>
                <a:gd name="connsiteX11" fmla="*/ 156867 w 503613"/>
                <a:gd name="connsiteY11" fmla="*/ 605947 h 1494677"/>
                <a:gd name="connsiteX12" fmla="*/ 116361 w 503613"/>
                <a:gd name="connsiteY12" fmla="*/ 449712 h 1494677"/>
                <a:gd name="connsiteX13" fmla="*/ 108646 w 503613"/>
                <a:gd name="connsiteY13" fmla="*/ 449712 h 1494677"/>
                <a:gd name="connsiteX14" fmla="*/ 3986 w 503613"/>
                <a:gd name="connsiteY14" fmla="*/ 383880 h 1494677"/>
                <a:gd name="connsiteX15" fmla="*/ 12372 w 503613"/>
                <a:gd name="connsiteY15" fmla="*/ 369455 h 1494677"/>
                <a:gd name="connsiteX16" fmla="*/ 112084 w 503613"/>
                <a:gd name="connsiteY16" fmla="*/ 432100 h 1494677"/>
                <a:gd name="connsiteX17" fmla="*/ 28809 w 503613"/>
                <a:gd name="connsiteY17" fmla="*/ 10524 h 1494677"/>
                <a:gd name="connsiteX18" fmla="*/ 35675 w 503613"/>
                <a:gd name="connsiteY18" fmla="*/ 346 h 1494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3613" h="1494677">
                  <a:moveTo>
                    <a:pt x="35675" y="346"/>
                  </a:moveTo>
                  <a:cubicBezTo>
                    <a:pt x="39711" y="-776"/>
                    <a:pt x="44156" y="755"/>
                    <a:pt x="44994" y="6080"/>
                  </a:cubicBezTo>
                  <a:cubicBezTo>
                    <a:pt x="62379" y="118064"/>
                    <a:pt x="83319" y="229321"/>
                    <a:pt x="107807" y="339852"/>
                  </a:cubicBezTo>
                  <a:cubicBezTo>
                    <a:pt x="140119" y="485213"/>
                    <a:pt x="178419" y="628842"/>
                    <a:pt x="222699" y="770737"/>
                  </a:cubicBezTo>
                  <a:cubicBezTo>
                    <a:pt x="249392" y="731405"/>
                    <a:pt x="272437" y="689726"/>
                    <a:pt x="291550" y="646201"/>
                  </a:cubicBezTo>
                  <a:cubicBezTo>
                    <a:pt x="295827" y="636221"/>
                    <a:pt x="310251" y="644775"/>
                    <a:pt x="305974" y="654587"/>
                  </a:cubicBezTo>
                  <a:cubicBezTo>
                    <a:pt x="285059" y="702565"/>
                    <a:pt x="259346" y="748303"/>
                    <a:pt x="229240" y="791115"/>
                  </a:cubicBezTo>
                  <a:cubicBezTo>
                    <a:pt x="242826" y="834447"/>
                    <a:pt x="257057" y="877577"/>
                    <a:pt x="271926" y="920515"/>
                  </a:cubicBezTo>
                  <a:cubicBezTo>
                    <a:pt x="338026" y="1111939"/>
                    <a:pt x="415079" y="1299405"/>
                    <a:pt x="502715" y="1481973"/>
                  </a:cubicBezTo>
                  <a:cubicBezTo>
                    <a:pt x="507327" y="1491617"/>
                    <a:pt x="492903" y="1500171"/>
                    <a:pt x="488291" y="1490276"/>
                  </a:cubicBezTo>
                  <a:cubicBezTo>
                    <a:pt x="439256" y="1388022"/>
                    <a:pt x="393526" y="1284368"/>
                    <a:pt x="351092" y="1179314"/>
                  </a:cubicBezTo>
                  <a:cubicBezTo>
                    <a:pt x="275473" y="992049"/>
                    <a:pt x="210631" y="800617"/>
                    <a:pt x="156867" y="605947"/>
                  </a:cubicBezTo>
                  <a:cubicBezTo>
                    <a:pt x="142610" y="554011"/>
                    <a:pt x="129108" y="501930"/>
                    <a:pt x="116361" y="449712"/>
                  </a:cubicBezTo>
                  <a:cubicBezTo>
                    <a:pt x="114013" y="451224"/>
                    <a:pt x="110994" y="451224"/>
                    <a:pt x="108646" y="449712"/>
                  </a:cubicBezTo>
                  <a:lnTo>
                    <a:pt x="3986" y="383880"/>
                  </a:lnTo>
                  <a:cubicBezTo>
                    <a:pt x="-5239" y="377842"/>
                    <a:pt x="3231" y="363669"/>
                    <a:pt x="12372" y="369455"/>
                  </a:cubicBezTo>
                  <a:lnTo>
                    <a:pt x="112084" y="432100"/>
                  </a:lnTo>
                  <a:cubicBezTo>
                    <a:pt x="78598" y="292721"/>
                    <a:pt x="50839" y="152196"/>
                    <a:pt x="28809" y="10524"/>
                  </a:cubicBezTo>
                  <a:cubicBezTo>
                    <a:pt x="28012" y="5241"/>
                    <a:pt x="31639" y="1467"/>
                    <a:pt x="35675" y="346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72">
              <a:extLst>
                <a:ext uri="{FF2B5EF4-FFF2-40B4-BE49-F238E27FC236}">
                  <a16:creationId xmlns:a16="http://schemas.microsoft.com/office/drawing/2014/main" id="{7A074FDB-8DE0-40FE-A2BB-C6F971B3EABB}"/>
                </a:ext>
              </a:extLst>
            </p:cNvPr>
            <p:cNvSpPr/>
            <p:nvPr/>
          </p:nvSpPr>
          <p:spPr>
            <a:xfrm>
              <a:off x="11181498" y="6162105"/>
              <a:ext cx="691120" cy="688264"/>
            </a:xfrm>
            <a:custGeom>
              <a:avLst/>
              <a:gdLst>
                <a:gd name="connsiteX0" fmla="*/ 658641 w 691120"/>
                <a:gd name="connsiteY0" fmla="*/ 688264 h 688264"/>
                <a:gd name="connsiteX1" fmla="*/ 248134 w 691120"/>
                <a:gd name="connsiteY1" fmla="*/ 688264 h 688264"/>
                <a:gd name="connsiteX2" fmla="*/ 58941 w 691120"/>
                <a:gd name="connsiteY2" fmla="*/ 447496 h 688264"/>
                <a:gd name="connsiteX3" fmla="*/ 11810 w 691120"/>
                <a:gd name="connsiteY3" fmla="*/ 150036 h 688264"/>
                <a:gd name="connsiteX4" fmla="*/ 186328 w 691120"/>
                <a:gd name="connsiteY4" fmla="*/ 90 h 688264"/>
                <a:gd name="connsiteX5" fmla="*/ 361097 w 691120"/>
                <a:gd name="connsiteY5" fmla="*/ 126303 h 688264"/>
                <a:gd name="connsiteX6" fmla="*/ 501147 w 691120"/>
                <a:gd name="connsiteY6" fmla="*/ 458901 h 688264"/>
                <a:gd name="connsiteX7" fmla="*/ 543078 w 691120"/>
                <a:gd name="connsiteY7" fmla="*/ 366652 h 688264"/>
                <a:gd name="connsiteX8" fmla="*/ 623670 w 691120"/>
                <a:gd name="connsiteY8" fmla="*/ 363298 h 688264"/>
                <a:gd name="connsiteX9" fmla="*/ 677426 w 691120"/>
                <a:gd name="connsiteY9" fmla="*/ 426530 h 688264"/>
                <a:gd name="connsiteX10" fmla="*/ 691095 w 691120"/>
                <a:gd name="connsiteY10" fmla="*/ 509805 h 688264"/>
                <a:gd name="connsiteX11" fmla="*/ 658641 w 691120"/>
                <a:gd name="connsiteY11" fmla="*/ 688264 h 68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1120" h="688264">
                  <a:moveTo>
                    <a:pt x="658641" y="688264"/>
                  </a:moveTo>
                  <a:lnTo>
                    <a:pt x="248134" y="688264"/>
                  </a:lnTo>
                  <a:cubicBezTo>
                    <a:pt x="176432" y="614214"/>
                    <a:pt x="109007" y="537312"/>
                    <a:pt x="58941" y="447496"/>
                  </a:cubicBezTo>
                  <a:cubicBezTo>
                    <a:pt x="8875" y="357679"/>
                    <a:pt x="-16535" y="249077"/>
                    <a:pt x="11810" y="150036"/>
                  </a:cubicBezTo>
                  <a:cubicBezTo>
                    <a:pt x="34705" y="70618"/>
                    <a:pt x="104059" y="-2929"/>
                    <a:pt x="186328" y="90"/>
                  </a:cubicBezTo>
                  <a:cubicBezTo>
                    <a:pt x="260965" y="2941"/>
                    <a:pt x="319334" y="64412"/>
                    <a:pt x="361097" y="126303"/>
                  </a:cubicBezTo>
                  <a:cubicBezTo>
                    <a:pt x="429101" y="226929"/>
                    <a:pt x="476684" y="339934"/>
                    <a:pt x="501147" y="458901"/>
                  </a:cubicBezTo>
                  <a:cubicBezTo>
                    <a:pt x="504753" y="423343"/>
                    <a:pt x="514397" y="387115"/>
                    <a:pt x="543078" y="366652"/>
                  </a:cubicBezTo>
                  <a:cubicBezTo>
                    <a:pt x="567331" y="350962"/>
                    <a:pt x="598193" y="349678"/>
                    <a:pt x="623670" y="363298"/>
                  </a:cubicBezTo>
                  <a:cubicBezTo>
                    <a:pt x="648619" y="377210"/>
                    <a:pt x="667706" y="399669"/>
                    <a:pt x="677426" y="426530"/>
                  </a:cubicBezTo>
                  <a:cubicBezTo>
                    <a:pt x="686877" y="453257"/>
                    <a:pt x="691506" y="481460"/>
                    <a:pt x="691095" y="509805"/>
                  </a:cubicBezTo>
                  <a:cubicBezTo>
                    <a:pt x="691691" y="570815"/>
                    <a:pt x="680671" y="631372"/>
                    <a:pt x="658641" y="688264"/>
                  </a:cubicBezTo>
                  <a:close/>
                </a:path>
              </a:pathLst>
            </a:custGeom>
            <a:solidFill>
              <a:schemeClr val="accent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73">
              <a:extLst>
                <a:ext uri="{FF2B5EF4-FFF2-40B4-BE49-F238E27FC236}">
                  <a16:creationId xmlns:a16="http://schemas.microsoft.com/office/drawing/2014/main" id="{E1EDB9D0-E548-4969-B0EC-8724CA6CFA90}"/>
                </a:ext>
              </a:extLst>
            </p:cNvPr>
            <p:cNvSpPr/>
            <p:nvPr/>
          </p:nvSpPr>
          <p:spPr>
            <a:xfrm>
              <a:off x="11377505" y="6351970"/>
              <a:ext cx="204251" cy="448741"/>
            </a:xfrm>
            <a:custGeom>
              <a:avLst/>
              <a:gdLst>
                <a:gd name="connsiteX0" fmla="*/ 202912 w 204251"/>
                <a:gd name="connsiteY0" fmla="*/ 436341 h 448741"/>
                <a:gd name="connsiteX1" fmla="*/ 120643 w 204251"/>
                <a:gd name="connsiteY1" fmla="*/ 282286 h 448741"/>
                <a:gd name="connsiteX2" fmla="*/ 121398 w 204251"/>
                <a:gd name="connsiteY2" fmla="*/ 281531 h 448741"/>
                <a:gd name="connsiteX3" fmla="*/ 149492 w 204251"/>
                <a:gd name="connsiteY3" fmla="*/ 241864 h 448741"/>
                <a:gd name="connsiteX4" fmla="*/ 146557 w 204251"/>
                <a:gd name="connsiteY4" fmla="*/ 230375 h 448741"/>
                <a:gd name="connsiteX5" fmla="*/ 135084 w 204251"/>
                <a:gd name="connsiteY5" fmla="*/ 233369 h 448741"/>
                <a:gd name="connsiteX6" fmla="*/ 135068 w 204251"/>
                <a:gd name="connsiteY6" fmla="*/ 233394 h 448741"/>
                <a:gd name="connsiteX7" fmla="*/ 112844 w 204251"/>
                <a:gd name="connsiteY7" fmla="*/ 264591 h 448741"/>
                <a:gd name="connsiteX8" fmla="*/ 30072 w 204251"/>
                <a:gd name="connsiteY8" fmla="*/ 6044 h 448741"/>
                <a:gd name="connsiteX9" fmla="*/ 13886 w 204251"/>
                <a:gd name="connsiteY9" fmla="*/ 10488 h 448741"/>
                <a:gd name="connsiteX10" fmla="*/ 54560 w 204251"/>
                <a:gd name="connsiteY10" fmla="*/ 159679 h 448741"/>
                <a:gd name="connsiteX11" fmla="*/ 10616 w 204251"/>
                <a:gd name="connsiteY11" fmla="*/ 141481 h 448741"/>
                <a:gd name="connsiteX12" fmla="*/ 301 w 204251"/>
                <a:gd name="connsiteY12" fmla="*/ 147352 h 448741"/>
                <a:gd name="connsiteX13" fmla="*/ 6171 w 204251"/>
                <a:gd name="connsiteY13" fmla="*/ 157667 h 448741"/>
                <a:gd name="connsiteX14" fmla="*/ 61940 w 204251"/>
                <a:gd name="connsiteY14" fmla="*/ 180645 h 448741"/>
                <a:gd name="connsiteX15" fmla="*/ 188823 w 204251"/>
                <a:gd name="connsiteY15" fmla="*/ 444811 h 448741"/>
                <a:gd name="connsiteX16" fmla="*/ 202912 w 204251"/>
                <a:gd name="connsiteY16" fmla="*/ 436341 h 44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251" h="448741">
                  <a:moveTo>
                    <a:pt x="202912" y="436341"/>
                  </a:moveTo>
                  <a:cubicBezTo>
                    <a:pt x="172160" y="386837"/>
                    <a:pt x="144678" y="335371"/>
                    <a:pt x="120643" y="282286"/>
                  </a:cubicBezTo>
                  <a:lnTo>
                    <a:pt x="121398" y="281531"/>
                  </a:lnTo>
                  <a:cubicBezTo>
                    <a:pt x="130791" y="268281"/>
                    <a:pt x="140099" y="255031"/>
                    <a:pt x="149492" y="241864"/>
                  </a:cubicBezTo>
                  <a:cubicBezTo>
                    <a:pt x="151857" y="237881"/>
                    <a:pt x="150540" y="232740"/>
                    <a:pt x="146557" y="230375"/>
                  </a:cubicBezTo>
                  <a:cubicBezTo>
                    <a:pt x="142556" y="228036"/>
                    <a:pt x="137424" y="229377"/>
                    <a:pt x="135084" y="233369"/>
                  </a:cubicBezTo>
                  <a:cubicBezTo>
                    <a:pt x="135076" y="233378"/>
                    <a:pt x="135076" y="233386"/>
                    <a:pt x="135068" y="233394"/>
                  </a:cubicBezTo>
                  <a:lnTo>
                    <a:pt x="112844" y="264591"/>
                  </a:lnTo>
                  <a:cubicBezTo>
                    <a:pt x="76523" y="181450"/>
                    <a:pt x="48790" y="94820"/>
                    <a:pt x="30072" y="6044"/>
                  </a:cubicBezTo>
                  <a:cubicBezTo>
                    <a:pt x="27891" y="-4523"/>
                    <a:pt x="11706" y="-78"/>
                    <a:pt x="13886" y="10488"/>
                  </a:cubicBezTo>
                  <a:cubicBezTo>
                    <a:pt x="24579" y="60957"/>
                    <a:pt x="38156" y="110771"/>
                    <a:pt x="54560" y="159679"/>
                  </a:cubicBezTo>
                  <a:lnTo>
                    <a:pt x="10616" y="141481"/>
                  </a:lnTo>
                  <a:cubicBezTo>
                    <a:pt x="6146" y="140257"/>
                    <a:pt x="1525" y="142882"/>
                    <a:pt x="301" y="147352"/>
                  </a:cubicBezTo>
                  <a:cubicBezTo>
                    <a:pt x="-924" y="151821"/>
                    <a:pt x="1701" y="156442"/>
                    <a:pt x="6171" y="157667"/>
                  </a:cubicBezTo>
                  <a:lnTo>
                    <a:pt x="61940" y="180645"/>
                  </a:lnTo>
                  <a:cubicBezTo>
                    <a:pt x="94503" y="273053"/>
                    <a:pt x="137047" y="361628"/>
                    <a:pt x="188823" y="444811"/>
                  </a:cubicBezTo>
                  <a:cubicBezTo>
                    <a:pt x="194191" y="453952"/>
                    <a:pt x="208699" y="445482"/>
                    <a:pt x="202912" y="436341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74">
              <a:extLst>
                <a:ext uri="{FF2B5EF4-FFF2-40B4-BE49-F238E27FC236}">
                  <a16:creationId xmlns:a16="http://schemas.microsoft.com/office/drawing/2014/main" id="{112244EA-E898-4733-AC97-803963FDD5C7}"/>
                </a:ext>
              </a:extLst>
            </p:cNvPr>
            <p:cNvSpPr/>
            <p:nvPr/>
          </p:nvSpPr>
          <p:spPr>
            <a:xfrm>
              <a:off x="11710788" y="6611246"/>
              <a:ext cx="95589" cy="186369"/>
            </a:xfrm>
            <a:custGeom>
              <a:avLst/>
              <a:gdLst>
                <a:gd name="connsiteX0" fmla="*/ 94967 w 95589"/>
                <a:gd name="connsiteY0" fmla="*/ 8082 h 186369"/>
                <a:gd name="connsiteX1" fmla="*/ 78195 w 95589"/>
                <a:gd name="connsiteY1" fmla="*/ 8082 h 186369"/>
                <a:gd name="connsiteX2" fmla="*/ 64106 w 95589"/>
                <a:gd name="connsiteY2" fmla="*/ 94544 h 186369"/>
                <a:gd name="connsiteX3" fmla="*/ 46160 w 95589"/>
                <a:gd name="connsiteY3" fmla="*/ 57729 h 186369"/>
                <a:gd name="connsiteX4" fmla="*/ 34754 w 95589"/>
                <a:gd name="connsiteY4" fmla="*/ 54794 h 186369"/>
                <a:gd name="connsiteX5" fmla="*/ 31735 w 95589"/>
                <a:gd name="connsiteY5" fmla="*/ 66199 h 186369"/>
                <a:gd name="connsiteX6" fmla="*/ 54714 w 95589"/>
                <a:gd name="connsiteY6" fmla="*/ 113497 h 186369"/>
                <a:gd name="connsiteX7" fmla="*/ 3474 w 95589"/>
                <a:gd name="connsiteY7" fmla="*/ 170356 h 186369"/>
                <a:gd name="connsiteX8" fmla="*/ 11860 w 95589"/>
                <a:gd name="connsiteY8" fmla="*/ 184864 h 186369"/>
                <a:gd name="connsiteX9" fmla="*/ 94967 w 95589"/>
                <a:gd name="connsiteY9" fmla="*/ 8082 h 18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589" h="186369">
                  <a:moveTo>
                    <a:pt x="94967" y="8082"/>
                  </a:moveTo>
                  <a:cubicBezTo>
                    <a:pt x="94045" y="-2652"/>
                    <a:pt x="77189" y="-2736"/>
                    <a:pt x="78195" y="8082"/>
                  </a:cubicBezTo>
                  <a:cubicBezTo>
                    <a:pt x="80677" y="37627"/>
                    <a:pt x="75839" y="67323"/>
                    <a:pt x="64106" y="94544"/>
                  </a:cubicBezTo>
                  <a:lnTo>
                    <a:pt x="46160" y="57729"/>
                  </a:lnTo>
                  <a:cubicBezTo>
                    <a:pt x="43803" y="53796"/>
                    <a:pt x="38721" y="52487"/>
                    <a:pt x="34754" y="54794"/>
                  </a:cubicBezTo>
                  <a:cubicBezTo>
                    <a:pt x="30788" y="57125"/>
                    <a:pt x="29446" y="62215"/>
                    <a:pt x="31735" y="66199"/>
                  </a:cubicBezTo>
                  <a:lnTo>
                    <a:pt x="54714" y="113497"/>
                  </a:lnTo>
                  <a:cubicBezTo>
                    <a:pt x="42059" y="136014"/>
                    <a:pt x="24557" y="155437"/>
                    <a:pt x="3474" y="170356"/>
                  </a:cubicBezTo>
                  <a:cubicBezTo>
                    <a:pt x="-4913" y="176478"/>
                    <a:pt x="3474" y="191070"/>
                    <a:pt x="11860" y="184864"/>
                  </a:cubicBezTo>
                  <a:cubicBezTo>
                    <a:pt x="68886" y="144786"/>
                    <a:pt x="100494" y="77562"/>
                    <a:pt x="94967" y="8082"/>
                  </a:cubicBezTo>
                  <a:close/>
                </a:path>
              </a:pathLst>
            </a:custGeom>
            <a:solidFill>
              <a:schemeClr val="bg2"/>
            </a:solidFill>
            <a:ln w="8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3" name="슬라이드 번호 개체 틀 15">
            <a:extLst>
              <a:ext uri="{FF2B5EF4-FFF2-40B4-BE49-F238E27FC236}">
                <a16:creationId xmlns:a16="http://schemas.microsoft.com/office/drawing/2014/main" id="{367ECA0A-BE46-5C2C-C474-C8D4221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7340" y="6356354"/>
            <a:ext cx="533178" cy="365125"/>
          </a:xfrm>
        </p:spPr>
        <p:txBody>
          <a:bodyPr/>
          <a:lstStyle/>
          <a:p>
            <a:fld id="{13353C54-A6E9-4295-B5B8-3F358232126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5CF14698-3D03-C017-8AF4-229DF222B674}"/>
              </a:ext>
            </a:extLst>
          </p:cNvPr>
          <p:cNvSpPr/>
          <p:nvPr/>
        </p:nvSpPr>
        <p:spPr>
          <a:xfrm>
            <a:off x="2916450" y="2727461"/>
            <a:ext cx="1941273" cy="12626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342910" y="1394637"/>
            <a:ext cx="5788838" cy="4354705"/>
            <a:chOff x="4262475" y="1295400"/>
            <a:chExt cx="5788838" cy="435470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4262475" y="1295400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420243" y="1295400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78011" y="1295400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7735779" y="1295400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8893547" y="1295400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10051313" y="1295400"/>
              <a:ext cx="0" cy="435470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2560211" y="1612203"/>
            <a:ext cx="414536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파리목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60210" y="2021948"/>
            <a:ext cx="414537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나비목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60210" y="2431693"/>
            <a:ext cx="414537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매미목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60210" y="2841438"/>
            <a:ext cx="414537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응애류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83852" y="3251183"/>
            <a:ext cx="69089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딱정벌레목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22031" y="3660928"/>
            <a:ext cx="552716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총벌레목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422031" y="4070673"/>
            <a:ext cx="552716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노린재목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83852" y="4480418"/>
            <a:ext cx="69089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집게벌레목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283852" y="4890163"/>
            <a:ext cx="69089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풀잠자리목</a:t>
            </a:r>
            <a:endParaRPr lang="ko-KR" altLang="en-US" sz="1200" spc="-10" dirty="0"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698388" y="5299909"/>
            <a:ext cx="27635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ko-KR" altLang="en-US" sz="1200" spc="-1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기타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3185140" y="1612203"/>
            <a:ext cx="5890439" cy="3964705"/>
            <a:chOff x="3185140" y="1612203"/>
            <a:chExt cx="5890439" cy="3964705"/>
          </a:xfrm>
        </p:grpSpPr>
        <p:grpSp>
          <p:nvGrpSpPr>
            <p:cNvPr id="2" name="그룹 1"/>
            <p:cNvGrpSpPr/>
            <p:nvPr/>
          </p:nvGrpSpPr>
          <p:grpSpPr>
            <a:xfrm>
              <a:off x="3185142" y="1612203"/>
              <a:ext cx="5890437" cy="276999"/>
              <a:chOff x="3185142" y="1612203"/>
              <a:chExt cx="5890437" cy="276999"/>
            </a:xfrm>
          </p:grpSpPr>
          <p:sp>
            <p:nvSpPr>
              <p:cNvPr id="9" name="양쪽 모서리가 둥근 사각형 8"/>
              <p:cNvSpPr/>
              <p:nvPr/>
            </p:nvSpPr>
            <p:spPr>
              <a:xfrm rot="5400000">
                <a:off x="6016802" y="-1194516"/>
                <a:ext cx="227117" cy="589043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03864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586933" y="1612203"/>
                <a:ext cx="488646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2557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185140" y="2021948"/>
              <a:ext cx="5845619" cy="276999"/>
              <a:chOff x="3185140" y="2021948"/>
              <a:chExt cx="5845619" cy="276999"/>
            </a:xfrm>
          </p:grpSpPr>
          <p:sp>
            <p:nvSpPr>
              <p:cNvPr id="51" name="양쪽 모서리가 둥근 사각형 50"/>
              <p:cNvSpPr/>
              <p:nvPr/>
            </p:nvSpPr>
            <p:spPr>
              <a:xfrm rot="5400000">
                <a:off x="5994391" y="-762362"/>
                <a:ext cx="227117" cy="58456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3C3799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542113" y="2021948"/>
                <a:ext cx="488646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2537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185141" y="2431693"/>
              <a:ext cx="3505643" cy="276999"/>
              <a:chOff x="3185141" y="2431693"/>
              <a:chExt cx="3505643" cy="276999"/>
            </a:xfrm>
          </p:grpSpPr>
          <p:sp>
            <p:nvSpPr>
              <p:cNvPr id="55" name="양쪽 모서리가 둥근 사각형 54"/>
              <p:cNvSpPr/>
              <p:nvPr/>
            </p:nvSpPr>
            <p:spPr>
              <a:xfrm rot="5400000">
                <a:off x="4824404" y="817371"/>
                <a:ext cx="227117" cy="350564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7030A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202138" y="2431693"/>
                <a:ext cx="488646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1512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3185140" y="2841438"/>
              <a:ext cx="2657919" cy="276999"/>
              <a:chOff x="3185140" y="2841438"/>
              <a:chExt cx="2657919" cy="276999"/>
            </a:xfrm>
          </p:grpSpPr>
          <p:sp>
            <p:nvSpPr>
              <p:cNvPr id="59" name="양쪽 모서리가 둥근 사각형 58"/>
              <p:cNvSpPr/>
              <p:nvPr/>
            </p:nvSpPr>
            <p:spPr>
              <a:xfrm rot="5400000">
                <a:off x="4400541" y="1650978"/>
                <a:ext cx="227117" cy="26579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00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354413" y="2841438"/>
                <a:ext cx="488646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1150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3185141" y="3251183"/>
              <a:ext cx="2267393" cy="276999"/>
              <a:chOff x="3185141" y="3251183"/>
              <a:chExt cx="2267393" cy="276999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5400000">
                <a:off x="4205279" y="2255986"/>
                <a:ext cx="227117" cy="22673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058785" y="3251183"/>
                <a:ext cx="393749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982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185142" y="3660928"/>
              <a:ext cx="600518" cy="276999"/>
              <a:chOff x="3185142" y="3660928"/>
              <a:chExt cx="600518" cy="276999"/>
            </a:xfrm>
          </p:grpSpPr>
          <p:sp>
            <p:nvSpPr>
              <p:cNvPr id="67" name="양쪽 모서리가 둥근 사각형 66"/>
              <p:cNvSpPr/>
              <p:nvPr/>
            </p:nvSpPr>
            <p:spPr>
              <a:xfrm rot="5400000">
                <a:off x="3371842" y="3499169"/>
                <a:ext cx="227117" cy="60051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92D05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391911" y="3660928"/>
                <a:ext cx="393749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254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185142" y="4070673"/>
              <a:ext cx="543368" cy="276999"/>
              <a:chOff x="3185142" y="4070673"/>
              <a:chExt cx="543368" cy="276999"/>
            </a:xfrm>
          </p:grpSpPr>
          <p:sp>
            <p:nvSpPr>
              <p:cNvPr id="71" name="양쪽 모서리가 둥근 사각형 70"/>
              <p:cNvSpPr/>
              <p:nvPr/>
            </p:nvSpPr>
            <p:spPr>
              <a:xfrm rot="5400000">
                <a:off x="3343267" y="3937489"/>
                <a:ext cx="227117" cy="54336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5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08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334762" y="4070673"/>
                <a:ext cx="393748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229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3185142" y="4480418"/>
              <a:ext cx="521937" cy="276999"/>
              <a:chOff x="3185142" y="4480418"/>
              <a:chExt cx="521937" cy="276999"/>
            </a:xfrm>
          </p:grpSpPr>
          <p:sp>
            <p:nvSpPr>
              <p:cNvPr id="75" name="양쪽 모서리가 둥근 사각형 74"/>
              <p:cNvSpPr/>
              <p:nvPr/>
            </p:nvSpPr>
            <p:spPr>
              <a:xfrm rot="5400000">
                <a:off x="3332552" y="4357950"/>
                <a:ext cx="227117" cy="52193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B0F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08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313331" y="4480418"/>
                <a:ext cx="393748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222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3185142" y="4890163"/>
              <a:ext cx="413456" cy="276999"/>
              <a:chOff x="3185142" y="4890163"/>
              <a:chExt cx="413456" cy="276999"/>
            </a:xfrm>
          </p:grpSpPr>
          <p:sp>
            <p:nvSpPr>
              <p:cNvPr id="79" name="양쪽 모서리가 둥근 사각형 78"/>
              <p:cNvSpPr/>
              <p:nvPr/>
            </p:nvSpPr>
            <p:spPr>
              <a:xfrm rot="5400000">
                <a:off x="3255161" y="4845085"/>
                <a:ext cx="227117" cy="36715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70C0"/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08000"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204849" y="4890163"/>
                <a:ext cx="393749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153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3185141" y="5299909"/>
              <a:ext cx="705293" cy="276999"/>
              <a:chOff x="3185141" y="5299909"/>
              <a:chExt cx="705293" cy="276999"/>
            </a:xfrm>
          </p:grpSpPr>
          <p:sp>
            <p:nvSpPr>
              <p:cNvPr id="83" name="양쪽 모서리가 둥근 사각형 82"/>
              <p:cNvSpPr/>
              <p:nvPr/>
            </p:nvSpPr>
            <p:spPr>
              <a:xfrm rot="5400000">
                <a:off x="3424229" y="5085762"/>
                <a:ext cx="227117" cy="7052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50000"/>
                </a:schemeClr>
              </a:solidFill>
              <a:ln w="3175">
                <a:noFill/>
              </a:ln>
              <a:effectLst>
                <a:outerShdw blurRad="1270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496685" y="5299909"/>
                <a:ext cx="393749" cy="276999"/>
              </a:xfrm>
              <a:prstGeom prst="rect">
                <a:avLst/>
              </a:prstGeom>
              <a:noFill/>
            </p:spPr>
            <p:txBody>
              <a:bodyPr wrap="none" lIns="0" rIns="108000" rtlCol="0">
                <a:spAutoFit/>
              </a:bodyPr>
              <a:lstStyle/>
              <a:p>
                <a:pPr algn="r"/>
                <a:r>
                  <a:rPr lang="en-US" altLang="ko-KR" sz="1200" spc="-1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KoPubWorld돋움체 Bold" panose="00000800000000000000" pitchFamily="2" charset="-127"/>
                  </a:rPr>
                  <a:t>302</a:t>
                </a:r>
                <a:endParaRPr lang="ko-KR" altLang="en-US" sz="1200" spc="-1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3142774" y="5826088"/>
            <a:ext cx="9489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200564" y="5826088"/>
            <a:ext cx="28469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500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315188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1000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468651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1500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622114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2000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784187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2500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941953" y="5826088"/>
            <a:ext cx="3795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1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3000</a:t>
            </a:r>
            <a:endParaRPr lang="ko-KR" altLang="en-US" sz="1200" spc="-10" dirty="0">
              <a:solidFill>
                <a:schemeClr val="tx1">
                  <a:lumMod val="60000"/>
                  <a:lumOff val="4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176416" y="1394637"/>
            <a:ext cx="8423163" cy="4354705"/>
            <a:chOff x="2095981" y="1295400"/>
            <a:chExt cx="8423163" cy="4354705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3104707" y="1295400"/>
              <a:ext cx="0" cy="43547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2095981" y="5650105"/>
              <a:ext cx="842316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/>
          <p:cNvGrpSpPr/>
          <p:nvPr/>
        </p:nvGrpSpPr>
        <p:grpSpPr>
          <a:xfrm>
            <a:off x="520753" y="307099"/>
            <a:ext cx="5681174" cy="523220"/>
            <a:chOff x="520753" y="307099"/>
            <a:chExt cx="5681174" cy="523220"/>
          </a:xfrm>
        </p:grpSpPr>
        <p:sp>
          <p:nvSpPr>
            <p:cNvPr id="81" name="TextBox 80"/>
            <p:cNvSpPr txBox="1"/>
            <p:nvPr/>
          </p:nvSpPr>
          <p:spPr>
            <a:xfrm>
              <a:off x="1030640" y="320985"/>
              <a:ext cx="51712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곤충목별</a:t>
              </a:r>
              <a:r>
                <a:rPr lang="ko-KR" altLang="en-US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저항성 </a:t>
              </a:r>
              <a:r>
                <a:rPr lang="ko-KR" altLang="en-US" sz="2400" spc="-6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발생보고</a:t>
              </a:r>
              <a:r>
                <a:rPr lang="en-US" altLang="ko-KR" sz="2400" spc="-6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(1908~2011)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1B8CEDB-2940-4B67-82FA-533C1E9F2E49}"/>
                </a:ext>
              </a:extLst>
            </p:cNvPr>
            <p:cNvSpPr txBox="1"/>
            <p:nvPr/>
          </p:nvSpPr>
          <p:spPr>
            <a:xfrm>
              <a:off x="520753" y="307099"/>
              <a:ext cx="62046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03</a:t>
              </a:r>
              <a:endParaRPr lang="id-ID" sz="2800" dirty="0">
                <a:solidFill>
                  <a:schemeClr val="bg2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70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23">
      <a:dk1>
        <a:srgbClr val="3C3C3C"/>
      </a:dk1>
      <a:lt1>
        <a:srgbClr val="FFFFFF"/>
      </a:lt1>
      <a:dk2>
        <a:srgbClr val="313C41"/>
      </a:dk2>
      <a:lt2>
        <a:srgbClr val="FFFFFF"/>
      </a:lt2>
      <a:accent1>
        <a:srgbClr val="348E38"/>
      </a:accent1>
      <a:accent2>
        <a:srgbClr val="409843"/>
      </a:accent2>
      <a:accent3>
        <a:srgbClr val="4CA24E"/>
      </a:accent3>
      <a:accent4>
        <a:srgbClr val="51A853"/>
      </a:accent4>
      <a:accent5>
        <a:srgbClr val="5DB25E"/>
      </a:accent5>
      <a:accent6>
        <a:srgbClr val="69BC69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1455</Words>
  <Application>Microsoft Office PowerPoint</Application>
  <PresentationFormat>와이드스크린</PresentationFormat>
  <Paragraphs>526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나눔스퀘어</vt:lpstr>
      <vt:lpstr>나눔스퀘어 Bold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MTMBKOREA</dc:creator>
  <cp:lastModifiedBy>성필 조</cp:lastModifiedBy>
  <cp:revision>219</cp:revision>
  <dcterms:created xsi:type="dcterms:W3CDTF">2024-11-27T07:39:32Z</dcterms:created>
  <dcterms:modified xsi:type="dcterms:W3CDTF">2025-01-14T01:22:36Z</dcterms:modified>
</cp:coreProperties>
</file>